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6"/>
  </p:notesMasterIdLst>
  <p:sldIdLst>
    <p:sldId id="256" r:id="rId2"/>
    <p:sldId id="410" r:id="rId3"/>
    <p:sldId id="467" r:id="rId4"/>
    <p:sldId id="468" r:id="rId5"/>
    <p:sldId id="519" r:id="rId6"/>
    <p:sldId id="520" r:id="rId7"/>
    <p:sldId id="521" r:id="rId8"/>
    <p:sldId id="522" r:id="rId9"/>
    <p:sldId id="469" r:id="rId10"/>
    <p:sldId id="523" r:id="rId11"/>
    <p:sldId id="524" r:id="rId12"/>
    <p:sldId id="527" r:id="rId13"/>
    <p:sldId id="525" r:id="rId14"/>
    <p:sldId id="526" r:id="rId15"/>
    <p:sldId id="518" r:id="rId16"/>
    <p:sldId id="470" r:id="rId17"/>
    <p:sldId id="509" r:id="rId18"/>
    <p:sldId id="478" r:id="rId19"/>
    <p:sldId id="479" r:id="rId20"/>
    <p:sldId id="480" r:id="rId21"/>
    <p:sldId id="481" r:id="rId22"/>
    <p:sldId id="482" r:id="rId23"/>
    <p:sldId id="484" r:id="rId24"/>
    <p:sldId id="485" r:id="rId25"/>
    <p:sldId id="486" r:id="rId26"/>
    <p:sldId id="487" r:id="rId27"/>
    <p:sldId id="488" r:id="rId28"/>
    <p:sldId id="510" r:id="rId29"/>
    <p:sldId id="474" r:id="rId30"/>
    <p:sldId id="472" r:id="rId31"/>
    <p:sldId id="473" r:id="rId32"/>
    <p:sldId id="475" r:id="rId33"/>
    <p:sldId id="476" r:id="rId34"/>
    <p:sldId id="477" r:id="rId3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5B5B"/>
    <a:srgbClr val="FFB9B9"/>
    <a:srgbClr val="71DAFF"/>
    <a:srgbClr val="008000"/>
    <a:srgbClr val="000000"/>
    <a:srgbClr val="FFFF00"/>
    <a:srgbClr val="FFFF66"/>
    <a:srgbClr val="FF6600"/>
    <a:srgbClr val="66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138" autoAdjust="0"/>
  </p:normalViewPr>
  <p:slideViewPr>
    <p:cSldViewPr>
      <p:cViewPr varScale="1">
        <p:scale>
          <a:sx n="67" d="100"/>
          <a:sy n="67" d="100"/>
        </p:scale>
        <p:origin x="1476" y="6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69FBD0-D300-4036-9418-FB076797E607}" type="doc">
      <dgm:prSet loTypeId="urn:microsoft.com/office/officeart/2005/8/layout/pyramid1" loCatId="pyramid" qsTypeId="urn:microsoft.com/office/officeart/2005/8/quickstyle/simple5" qsCatId="simple" csTypeId="urn:microsoft.com/office/officeart/2005/8/colors/colorful2" csCatId="colorful" phldr="1"/>
      <dgm:spPr/>
    </dgm:pt>
    <dgm:pt modelId="{7FCCFA19-ED50-4D45-B410-0963FEECC06F}">
      <dgm:prSet phldrT="[文本]" custT="1"/>
      <dgm:spPr/>
      <dgm:t>
        <a:bodyPr/>
        <a:lstStyle/>
        <a:p>
          <a:r>
            <a:rPr lang="zh-CN" altLang="en-US" sz="2800">
              <a:latin typeface="黑体" pitchFamily="49" charset="-122"/>
              <a:ea typeface="黑体" pitchFamily="49" charset="-122"/>
            </a:rPr>
            <a:t>算法</a:t>
          </a:r>
          <a:endParaRPr lang="zh-CN" altLang="en-US" sz="2800" dirty="0">
            <a:latin typeface="黑体" pitchFamily="49" charset="-122"/>
            <a:ea typeface="黑体" pitchFamily="49" charset="-122"/>
          </a:endParaRPr>
        </a:p>
      </dgm:t>
    </dgm:pt>
    <dgm:pt modelId="{1BFE018F-1E17-4B68-989A-16E388C1544D}" type="parTrans" cxnId="{42BF43FF-B113-42F5-889D-53E8CDF071D9}">
      <dgm:prSet/>
      <dgm:spPr/>
      <dgm:t>
        <a:bodyPr/>
        <a:lstStyle/>
        <a:p>
          <a:endParaRPr lang="zh-CN" altLang="en-US">
            <a:latin typeface="黑体" pitchFamily="49" charset="-122"/>
            <a:ea typeface="黑体" pitchFamily="49" charset="-122"/>
          </a:endParaRPr>
        </a:p>
      </dgm:t>
    </dgm:pt>
    <dgm:pt modelId="{434AFB40-D8A1-491B-945C-D41110E879B8}" type="sibTrans" cxnId="{42BF43FF-B113-42F5-889D-53E8CDF071D9}">
      <dgm:prSet/>
      <dgm:spPr/>
      <dgm:t>
        <a:bodyPr/>
        <a:lstStyle/>
        <a:p>
          <a:endParaRPr lang="zh-CN" altLang="en-US">
            <a:latin typeface="黑体" pitchFamily="49" charset="-122"/>
            <a:ea typeface="黑体" pitchFamily="49" charset="-122"/>
          </a:endParaRPr>
        </a:p>
      </dgm:t>
    </dgm:pt>
    <dgm:pt modelId="{899F587A-9E88-4AE4-B352-3FA2D46D45D9}">
      <dgm:prSet phldrT="[文本]" custT="1"/>
      <dgm:spPr/>
      <dgm:t>
        <a:bodyPr/>
        <a:lstStyle/>
        <a:p>
          <a:r>
            <a:rPr lang="zh-CN" altLang="en-US" sz="3200" dirty="0">
              <a:latin typeface="黑体" pitchFamily="49" charset="-122"/>
              <a:ea typeface="黑体" pitchFamily="49" charset="-122"/>
            </a:rPr>
            <a:t>供电与控制</a:t>
          </a:r>
        </a:p>
      </dgm:t>
    </dgm:pt>
    <dgm:pt modelId="{EA99DFBF-8696-43C4-8F47-05CD59B44279}" type="parTrans" cxnId="{038866E3-0D72-44B0-8C58-FC8DE647FCCD}">
      <dgm:prSet/>
      <dgm:spPr/>
      <dgm:t>
        <a:bodyPr/>
        <a:lstStyle/>
        <a:p>
          <a:endParaRPr lang="zh-CN" altLang="en-US">
            <a:latin typeface="黑体" pitchFamily="49" charset="-122"/>
            <a:ea typeface="黑体" pitchFamily="49" charset="-122"/>
          </a:endParaRPr>
        </a:p>
      </dgm:t>
    </dgm:pt>
    <dgm:pt modelId="{D6D30EF1-5DD6-4EA1-BD32-14D6B00B7738}" type="sibTrans" cxnId="{038866E3-0D72-44B0-8C58-FC8DE647FCCD}">
      <dgm:prSet/>
      <dgm:spPr/>
      <dgm:t>
        <a:bodyPr/>
        <a:lstStyle/>
        <a:p>
          <a:endParaRPr lang="zh-CN" altLang="en-US">
            <a:latin typeface="黑体" pitchFamily="49" charset="-122"/>
            <a:ea typeface="黑体" pitchFamily="49" charset="-122"/>
          </a:endParaRPr>
        </a:p>
      </dgm:t>
    </dgm:pt>
    <dgm:pt modelId="{45DBCFD9-211D-48A5-BD10-A0CF1F29D81F}">
      <dgm:prSet phldrT="[文本]" custT="1"/>
      <dgm:spPr/>
      <dgm:t>
        <a:bodyPr/>
        <a:lstStyle/>
        <a:p>
          <a:r>
            <a:rPr lang="zh-CN" altLang="en-US" sz="3400" dirty="0">
              <a:latin typeface="黑体" pitchFamily="49" charset="-122"/>
              <a:ea typeface="黑体" pitchFamily="49" charset="-122"/>
            </a:rPr>
            <a:t>传感器与执行机构</a:t>
          </a:r>
        </a:p>
      </dgm:t>
    </dgm:pt>
    <dgm:pt modelId="{BE7F1249-8CE6-4F48-AAC7-BC07F9B57467}" type="parTrans" cxnId="{51829A4A-C5F7-44C0-9F56-4124C044E860}">
      <dgm:prSet/>
      <dgm:spPr/>
      <dgm:t>
        <a:bodyPr/>
        <a:lstStyle/>
        <a:p>
          <a:endParaRPr lang="zh-CN" altLang="en-US">
            <a:latin typeface="黑体" pitchFamily="49" charset="-122"/>
            <a:ea typeface="黑体" pitchFamily="49" charset="-122"/>
          </a:endParaRPr>
        </a:p>
      </dgm:t>
    </dgm:pt>
    <dgm:pt modelId="{041A3041-FD4D-4F18-A654-DDEDD30D2908}" type="sibTrans" cxnId="{51829A4A-C5F7-44C0-9F56-4124C044E860}">
      <dgm:prSet/>
      <dgm:spPr/>
      <dgm:t>
        <a:bodyPr/>
        <a:lstStyle/>
        <a:p>
          <a:endParaRPr lang="zh-CN" altLang="en-US">
            <a:latin typeface="黑体" pitchFamily="49" charset="-122"/>
            <a:ea typeface="黑体" pitchFamily="49" charset="-122"/>
          </a:endParaRPr>
        </a:p>
      </dgm:t>
    </dgm:pt>
    <dgm:pt modelId="{FAC9781C-3683-4EA3-8F15-1CBC7BF5F7F0}">
      <dgm:prSet phldrT="[文本]" custT="1"/>
      <dgm:spPr/>
      <dgm:t>
        <a:bodyPr/>
        <a:lstStyle/>
        <a:p>
          <a:r>
            <a:rPr lang="zh-CN" altLang="en-US" sz="4000" dirty="0">
              <a:latin typeface="黑体" pitchFamily="49" charset="-122"/>
              <a:ea typeface="黑体" pitchFamily="49" charset="-122"/>
            </a:rPr>
            <a:t>底              盘</a:t>
          </a:r>
        </a:p>
      </dgm:t>
    </dgm:pt>
    <dgm:pt modelId="{EEE10D79-0773-4D6E-8588-F83F504D54D9}" type="parTrans" cxnId="{4AFC6765-A697-48F8-A6BE-348582597812}">
      <dgm:prSet/>
      <dgm:spPr/>
      <dgm:t>
        <a:bodyPr/>
        <a:lstStyle/>
        <a:p>
          <a:endParaRPr lang="zh-CN" altLang="en-US">
            <a:latin typeface="黑体" pitchFamily="49" charset="-122"/>
            <a:ea typeface="黑体" pitchFamily="49" charset="-122"/>
          </a:endParaRPr>
        </a:p>
      </dgm:t>
    </dgm:pt>
    <dgm:pt modelId="{A1B15DC8-B35B-4842-9D56-B64185D57B5B}" type="sibTrans" cxnId="{4AFC6765-A697-48F8-A6BE-348582597812}">
      <dgm:prSet/>
      <dgm:spPr/>
      <dgm:t>
        <a:bodyPr/>
        <a:lstStyle/>
        <a:p>
          <a:endParaRPr lang="zh-CN" altLang="en-US">
            <a:latin typeface="黑体" pitchFamily="49" charset="-122"/>
            <a:ea typeface="黑体" pitchFamily="49" charset="-122"/>
          </a:endParaRPr>
        </a:p>
      </dgm:t>
    </dgm:pt>
    <dgm:pt modelId="{3668C97F-398B-403C-8842-967E19324989}" type="pres">
      <dgm:prSet presAssocID="{6669FBD0-D300-4036-9418-FB076797E607}" presName="Name0" presStyleCnt="0">
        <dgm:presLayoutVars>
          <dgm:dir/>
          <dgm:animLvl val="lvl"/>
          <dgm:resizeHandles val="exact"/>
        </dgm:presLayoutVars>
      </dgm:prSet>
      <dgm:spPr/>
    </dgm:pt>
    <dgm:pt modelId="{CFF5E7F9-67EA-4894-8748-4C0DE4C360CB}" type="pres">
      <dgm:prSet presAssocID="{7FCCFA19-ED50-4D45-B410-0963FEECC06F}" presName="Name8" presStyleCnt="0"/>
      <dgm:spPr/>
    </dgm:pt>
    <dgm:pt modelId="{1D33427B-5C42-4E07-AA2D-6836A038598F}" type="pres">
      <dgm:prSet presAssocID="{7FCCFA19-ED50-4D45-B410-0963FEECC06F}" presName="level" presStyleLbl="node1" presStyleIdx="0" presStyleCnt="4">
        <dgm:presLayoutVars>
          <dgm:chMax val="1"/>
          <dgm:bulletEnabled val="1"/>
        </dgm:presLayoutVars>
      </dgm:prSet>
      <dgm:spPr/>
      <dgm:t>
        <a:bodyPr/>
        <a:lstStyle/>
        <a:p>
          <a:endParaRPr lang="zh-CN" altLang="en-US"/>
        </a:p>
      </dgm:t>
    </dgm:pt>
    <dgm:pt modelId="{7B052C1C-00F9-4E04-9661-950B00E9CB21}" type="pres">
      <dgm:prSet presAssocID="{7FCCFA19-ED50-4D45-B410-0963FEECC06F}" presName="levelTx" presStyleLbl="revTx" presStyleIdx="0" presStyleCnt="0">
        <dgm:presLayoutVars>
          <dgm:chMax val="1"/>
          <dgm:bulletEnabled val="1"/>
        </dgm:presLayoutVars>
      </dgm:prSet>
      <dgm:spPr/>
      <dgm:t>
        <a:bodyPr/>
        <a:lstStyle/>
        <a:p>
          <a:endParaRPr lang="zh-CN" altLang="en-US"/>
        </a:p>
      </dgm:t>
    </dgm:pt>
    <dgm:pt modelId="{A49571C3-DB63-4E12-881C-1D522729F756}" type="pres">
      <dgm:prSet presAssocID="{899F587A-9E88-4AE4-B352-3FA2D46D45D9}" presName="Name8" presStyleCnt="0"/>
      <dgm:spPr/>
    </dgm:pt>
    <dgm:pt modelId="{AADDA8B6-8B7F-4F9D-B625-EC0D67F1D3DC}" type="pres">
      <dgm:prSet presAssocID="{899F587A-9E88-4AE4-B352-3FA2D46D45D9}" presName="level" presStyleLbl="node1" presStyleIdx="1" presStyleCnt="4">
        <dgm:presLayoutVars>
          <dgm:chMax val="1"/>
          <dgm:bulletEnabled val="1"/>
        </dgm:presLayoutVars>
      </dgm:prSet>
      <dgm:spPr/>
      <dgm:t>
        <a:bodyPr/>
        <a:lstStyle/>
        <a:p>
          <a:endParaRPr lang="zh-CN" altLang="en-US"/>
        </a:p>
      </dgm:t>
    </dgm:pt>
    <dgm:pt modelId="{2B5FD21D-0E1C-42FA-A4D4-725876762FAA}" type="pres">
      <dgm:prSet presAssocID="{899F587A-9E88-4AE4-B352-3FA2D46D45D9}" presName="levelTx" presStyleLbl="revTx" presStyleIdx="0" presStyleCnt="0">
        <dgm:presLayoutVars>
          <dgm:chMax val="1"/>
          <dgm:bulletEnabled val="1"/>
        </dgm:presLayoutVars>
      </dgm:prSet>
      <dgm:spPr/>
      <dgm:t>
        <a:bodyPr/>
        <a:lstStyle/>
        <a:p>
          <a:endParaRPr lang="zh-CN" altLang="en-US"/>
        </a:p>
      </dgm:t>
    </dgm:pt>
    <dgm:pt modelId="{86AF6AF9-35CF-4858-ABE3-CF1591CADCC9}" type="pres">
      <dgm:prSet presAssocID="{45DBCFD9-211D-48A5-BD10-A0CF1F29D81F}" presName="Name8" presStyleCnt="0"/>
      <dgm:spPr/>
    </dgm:pt>
    <dgm:pt modelId="{8BD44B1A-200D-4D47-B06F-C70CF9A7ACFE}" type="pres">
      <dgm:prSet presAssocID="{45DBCFD9-211D-48A5-BD10-A0CF1F29D81F}" presName="level" presStyleLbl="node1" presStyleIdx="2" presStyleCnt="4">
        <dgm:presLayoutVars>
          <dgm:chMax val="1"/>
          <dgm:bulletEnabled val="1"/>
        </dgm:presLayoutVars>
      </dgm:prSet>
      <dgm:spPr/>
      <dgm:t>
        <a:bodyPr/>
        <a:lstStyle/>
        <a:p>
          <a:endParaRPr lang="zh-CN" altLang="en-US"/>
        </a:p>
      </dgm:t>
    </dgm:pt>
    <dgm:pt modelId="{32C77828-10C9-4C60-968B-797DF4BE48B5}" type="pres">
      <dgm:prSet presAssocID="{45DBCFD9-211D-48A5-BD10-A0CF1F29D81F}" presName="levelTx" presStyleLbl="revTx" presStyleIdx="0" presStyleCnt="0">
        <dgm:presLayoutVars>
          <dgm:chMax val="1"/>
          <dgm:bulletEnabled val="1"/>
        </dgm:presLayoutVars>
      </dgm:prSet>
      <dgm:spPr/>
      <dgm:t>
        <a:bodyPr/>
        <a:lstStyle/>
        <a:p>
          <a:endParaRPr lang="zh-CN" altLang="en-US"/>
        </a:p>
      </dgm:t>
    </dgm:pt>
    <dgm:pt modelId="{922FAE15-1FE0-4CA0-B4D9-7308D93F9D60}" type="pres">
      <dgm:prSet presAssocID="{FAC9781C-3683-4EA3-8F15-1CBC7BF5F7F0}" presName="Name8" presStyleCnt="0"/>
      <dgm:spPr/>
    </dgm:pt>
    <dgm:pt modelId="{5215C375-6289-4449-8B44-B517CE582884}" type="pres">
      <dgm:prSet presAssocID="{FAC9781C-3683-4EA3-8F15-1CBC7BF5F7F0}" presName="level" presStyleLbl="node1" presStyleIdx="3" presStyleCnt="4" custLinFactNeighborY="5882">
        <dgm:presLayoutVars>
          <dgm:chMax val="1"/>
          <dgm:bulletEnabled val="1"/>
        </dgm:presLayoutVars>
      </dgm:prSet>
      <dgm:spPr/>
      <dgm:t>
        <a:bodyPr/>
        <a:lstStyle/>
        <a:p>
          <a:endParaRPr lang="zh-CN" altLang="en-US"/>
        </a:p>
      </dgm:t>
    </dgm:pt>
    <dgm:pt modelId="{5050DA7E-02A5-47FA-898F-27C74722CB85}" type="pres">
      <dgm:prSet presAssocID="{FAC9781C-3683-4EA3-8F15-1CBC7BF5F7F0}" presName="levelTx" presStyleLbl="revTx" presStyleIdx="0" presStyleCnt="0">
        <dgm:presLayoutVars>
          <dgm:chMax val="1"/>
          <dgm:bulletEnabled val="1"/>
        </dgm:presLayoutVars>
      </dgm:prSet>
      <dgm:spPr/>
      <dgm:t>
        <a:bodyPr/>
        <a:lstStyle/>
        <a:p>
          <a:endParaRPr lang="zh-CN" altLang="en-US"/>
        </a:p>
      </dgm:t>
    </dgm:pt>
  </dgm:ptLst>
  <dgm:cxnLst>
    <dgm:cxn modelId="{B01BE47F-2290-4AA6-9C4B-76BAE08489F6}" type="presOf" srcId="{899F587A-9E88-4AE4-B352-3FA2D46D45D9}" destId="{2B5FD21D-0E1C-42FA-A4D4-725876762FAA}" srcOrd="1" destOrd="0" presId="urn:microsoft.com/office/officeart/2005/8/layout/pyramid1"/>
    <dgm:cxn modelId="{0FB72C78-CE7C-44E9-BBD2-F1173FA25D3F}" type="presOf" srcId="{FAC9781C-3683-4EA3-8F15-1CBC7BF5F7F0}" destId="{5215C375-6289-4449-8B44-B517CE582884}" srcOrd="0" destOrd="0" presId="urn:microsoft.com/office/officeart/2005/8/layout/pyramid1"/>
    <dgm:cxn modelId="{01A6057C-7722-44F0-A9FF-40FB72280A42}" type="presOf" srcId="{45DBCFD9-211D-48A5-BD10-A0CF1F29D81F}" destId="{8BD44B1A-200D-4D47-B06F-C70CF9A7ACFE}" srcOrd="0" destOrd="0" presId="urn:microsoft.com/office/officeart/2005/8/layout/pyramid1"/>
    <dgm:cxn modelId="{D18EF634-F692-4C81-A218-5254CC3A05F1}" type="presOf" srcId="{6669FBD0-D300-4036-9418-FB076797E607}" destId="{3668C97F-398B-403C-8842-967E19324989}" srcOrd="0" destOrd="0" presId="urn:microsoft.com/office/officeart/2005/8/layout/pyramid1"/>
    <dgm:cxn modelId="{42BF43FF-B113-42F5-889D-53E8CDF071D9}" srcId="{6669FBD0-D300-4036-9418-FB076797E607}" destId="{7FCCFA19-ED50-4D45-B410-0963FEECC06F}" srcOrd="0" destOrd="0" parTransId="{1BFE018F-1E17-4B68-989A-16E388C1544D}" sibTransId="{434AFB40-D8A1-491B-945C-D41110E879B8}"/>
    <dgm:cxn modelId="{038866E3-0D72-44B0-8C58-FC8DE647FCCD}" srcId="{6669FBD0-D300-4036-9418-FB076797E607}" destId="{899F587A-9E88-4AE4-B352-3FA2D46D45D9}" srcOrd="1" destOrd="0" parTransId="{EA99DFBF-8696-43C4-8F47-05CD59B44279}" sibTransId="{D6D30EF1-5DD6-4EA1-BD32-14D6B00B7738}"/>
    <dgm:cxn modelId="{50B3223D-FCB3-49A2-9299-F830301840FC}" type="presOf" srcId="{899F587A-9E88-4AE4-B352-3FA2D46D45D9}" destId="{AADDA8B6-8B7F-4F9D-B625-EC0D67F1D3DC}" srcOrd="0" destOrd="0" presId="urn:microsoft.com/office/officeart/2005/8/layout/pyramid1"/>
    <dgm:cxn modelId="{483EC735-6CD2-467D-8F24-E4DD483DA885}" type="presOf" srcId="{FAC9781C-3683-4EA3-8F15-1CBC7BF5F7F0}" destId="{5050DA7E-02A5-47FA-898F-27C74722CB85}" srcOrd="1" destOrd="0" presId="urn:microsoft.com/office/officeart/2005/8/layout/pyramid1"/>
    <dgm:cxn modelId="{D9247B0F-72D8-42F7-80C8-36294F0464B2}" type="presOf" srcId="{7FCCFA19-ED50-4D45-B410-0963FEECC06F}" destId="{1D33427B-5C42-4E07-AA2D-6836A038598F}" srcOrd="0" destOrd="0" presId="urn:microsoft.com/office/officeart/2005/8/layout/pyramid1"/>
    <dgm:cxn modelId="{4AFC6765-A697-48F8-A6BE-348582597812}" srcId="{6669FBD0-D300-4036-9418-FB076797E607}" destId="{FAC9781C-3683-4EA3-8F15-1CBC7BF5F7F0}" srcOrd="3" destOrd="0" parTransId="{EEE10D79-0773-4D6E-8588-F83F504D54D9}" sibTransId="{A1B15DC8-B35B-4842-9D56-B64185D57B5B}"/>
    <dgm:cxn modelId="{51829A4A-C5F7-44C0-9F56-4124C044E860}" srcId="{6669FBD0-D300-4036-9418-FB076797E607}" destId="{45DBCFD9-211D-48A5-BD10-A0CF1F29D81F}" srcOrd="2" destOrd="0" parTransId="{BE7F1249-8CE6-4F48-AAC7-BC07F9B57467}" sibTransId="{041A3041-FD4D-4F18-A654-DDEDD30D2908}"/>
    <dgm:cxn modelId="{D020FC28-BA2B-45C9-93F1-231C5D5822FD}" type="presOf" srcId="{45DBCFD9-211D-48A5-BD10-A0CF1F29D81F}" destId="{32C77828-10C9-4C60-968B-797DF4BE48B5}" srcOrd="1" destOrd="0" presId="urn:microsoft.com/office/officeart/2005/8/layout/pyramid1"/>
    <dgm:cxn modelId="{9787153C-A9FA-49F2-B33B-C08CB0774D10}" type="presOf" srcId="{7FCCFA19-ED50-4D45-B410-0963FEECC06F}" destId="{7B052C1C-00F9-4E04-9661-950B00E9CB21}" srcOrd="1" destOrd="0" presId="urn:microsoft.com/office/officeart/2005/8/layout/pyramid1"/>
    <dgm:cxn modelId="{514320F5-33F1-47E8-B87A-AECA5625150A}" type="presParOf" srcId="{3668C97F-398B-403C-8842-967E19324989}" destId="{CFF5E7F9-67EA-4894-8748-4C0DE4C360CB}" srcOrd="0" destOrd="0" presId="urn:microsoft.com/office/officeart/2005/8/layout/pyramid1"/>
    <dgm:cxn modelId="{2BA87F6A-FA48-435B-8907-EB933908E237}" type="presParOf" srcId="{CFF5E7F9-67EA-4894-8748-4C0DE4C360CB}" destId="{1D33427B-5C42-4E07-AA2D-6836A038598F}" srcOrd="0" destOrd="0" presId="urn:microsoft.com/office/officeart/2005/8/layout/pyramid1"/>
    <dgm:cxn modelId="{31316FB5-8D3F-4C17-9F65-1FA7F818FDBA}" type="presParOf" srcId="{CFF5E7F9-67EA-4894-8748-4C0DE4C360CB}" destId="{7B052C1C-00F9-4E04-9661-950B00E9CB21}" srcOrd="1" destOrd="0" presId="urn:microsoft.com/office/officeart/2005/8/layout/pyramid1"/>
    <dgm:cxn modelId="{191560BB-59A5-41CA-88F6-AEAEE5B17050}" type="presParOf" srcId="{3668C97F-398B-403C-8842-967E19324989}" destId="{A49571C3-DB63-4E12-881C-1D522729F756}" srcOrd="1" destOrd="0" presId="urn:microsoft.com/office/officeart/2005/8/layout/pyramid1"/>
    <dgm:cxn modelId="{5BE37FFF-7167-4247-9878-01ECB4732D7B}" type="presParOf" srcId="{A49571C3-DB63-4E12-881C-1D522729F756}" destId="{AADDA8B6-8B7F-4F9D-B625-EC0D67F1D3DC}" srcOrd="0" destOrd="0" presId="urn:microsoft.com/office/officeart/2005/8/layout/pyramid1"/>
    <dgm:cxn modelId="{E8670EBF-E126-4707-8E26-9BA682C02785}" type="presParOf" srcId="{A49571C3-DB63-4E12-881C-1D522729F756}" destId="{2B5FD21D-0E1C-42FA-A4D4-725876762FAA}" srcOrd="1" destOrd="0" presId="urn:microsoft.com/office/officeart/2005/8/layout/pyramid1"/>
    <dgm:cxn modelId="{64FAF444-8734-406E-B8DB-E4DA33F6D205}" type="presParOf" srcId="{3668C97F-398B-403C-8842-967E19324989}" destId="{86AF6AF9-35CF-4858-ABE3-CF1591CADCC9}" srcOrd="2" destOrd="0" presId="urn:microsoft.com/office/officeart/2005/8/layout/pyramid1"/>
    <dgm:cxn modelId="{CDC17DA7-2B03-43C3-A4AF-F8AE2B15D023}" type="presParOf" srcId="{86AF6AF9-35CF-4858-ABE3-CF1591CADCC9}" destId="{8BD44B1A-200D-4D47-B06F-C70CF9A7ACFE}" srcOrd="0" destOrd="0" presId="urn:microsoft.com/office/officeart/2005/8/layout/pyramid1"/>
    <dgm:cxn modelId="{F1CC3891-1987-47B7-ACAD-363B556E070E}" type="presParOf" srcId="{86AF6AF9-35CF-4858-ABE3-CF1591CADCC9}" destId="{32C77828-10C9-4C60-968B-797DF4BE48B5}" srcOrd="1" destOrd="0" presId="urn:microsoft.com/office/officeart/2005/8/layout/pyramid1"/>
    <dgm:cxn modelId="{EA8CF115-16BB-4169-B79C-6A78298C8E3D}" type="presParOf" srcId="{3668C97F-398B-403C-8842-967E19324989}" destId="{922FAE15-1FE0-4CA0-B4D9-7308D93F9D60}" srcOrd="3" destOrd="0" presId="urn:microsoft.com/office/officeart/2005/8/layout/pyramid1"/>
    <dgm:cxn modelId="{DD6F65C6-A65A-40D2-A96C-758A6812AFBE}" type="presParOf" srcId="{922FAE15-1FE0-4CA0-B4D9-7308D93F9D60}" destId="{5215C375-6289-4449-8B44-B517CE582884}" srcOrd="0" destOrd="0" presId="urn:microsoft.com/office/officeart/2005/8/layout/pyramid1"/>
    <dgm:cxn modelId="{CEEF2029-67A7-4305-A0D9-FAF723481EF8}" type="presParOf" srcId="{922FAE15-1FE0-4CA0-B4D9-7308D93F9D60}" destId="{5050DA7E-02A5-47FA-898F-27C74722CB85}"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2.jpeg>
</file>

<file path=ppt/media/image3.jpeg>
</file>

<file path=ppt/media/image4.jpeg>
</file>

<file path=ppt/media/image5.png>
</file>

<file path=ppt/media/image6.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F5374F6-710D-4F61-9896-2701F0DE018C}" type="datetimeFigureOut">
              <a:rPr lang="zh-CN" altLang="en-US" smtClean="0"/>
              <a:pPr/>
              <a:t>2020/11/28</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9262B4-D3D8-4C37-9E63-0EBA4B892DE9}" type="slidenum">
              <a:rPr lang="zh-CN" altLang="en-US" smtClean="0"/>
              <a:pPr/>
              <a:t>‹#›</a:t>
            </a:fld>
            <a:endParaRPr lang="zh-CN" altLang="en-US"/>
          </a:p>
        </p:txBody>
      </p:sp>
    </p:spTree>
    <p:extLst>
      <p:ext uri="{BB962C8B-B14F-4D97-AF65-F5344CB8AC3E}">
        <p14:creationId xmlns:p14="http://schemas.microsoft.com/office/powerpoint/2010/main" val="1841960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AD9262B4-D3D8-4C37-9E63-0EBA4B892DE9}" type="slidenum">
              <a:rPr lang="zh-CN" altLang="en-US" smtClean="0"/>
              <a:pPr/>
              <a:t>2</a:t>
            </a:fld>
            <a:endParaRPr lang="zh-CN" altLang="en-US"/>
          </a:p>
        </p:txBody>
      </p:sp>
    </p:spTree>
    <p:extLst>
      <p:ext uri="{BB962C8B-B14F-4D97-AF65-F5344CB8AC3E}">
        <p14:creationId xmlns:p14="http://schemas.microsoft.com/office/powerpoint/2010/main" val="811704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AD9262B4-D3D8-4C37-9E63-0EBA4B892DE9}" type="slidenum">
              <a:rPr lang="zh-CN" altLang="en-US" smtClean="0"/>
              <a:pPr/>
              <a:t>29</a:t>
            </a:fld>
            <a:endParaRPr lang="zh-CN" altLang="en-US"/>
          </a:p>
        </p:txBody>
      </p:sp>
    </p:spTree>
    <p:extLst>
      <p:ext uri="{BB962C8B-B14F-4D97-AF65-F5344CB8AC3E}">
        <p14:creationId xmlns:p14="http://schemas.microsoft.com/office/powerpoint/2010/main" val="4139004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lvl1pPr>
              <a:defRPr b="1"/>
            </a:lvl1p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2544F725-28DB-4312-A296-E79B2AFBB4AA}"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F54B464-8E35-4D2F-95F2-F3DC42BF0867}"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A4A493C-1A35-484C-9B0F-4C17EAB64671}"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normAutofit/>
          </a:bodyPr>
          <a:lstStyle>
            <a:lvl1pPr marL="0" indent="0">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72E8E45-FBEC-4BD6-9820-C8B6AD83B80B}"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1EA21C0-B516-46DA-AD08-D9F478F092E8}" type="datetime10">
              <a:rPr lang="zh-CN" altLang="en-US" smtClean="0"/>
              <a:pPr/>
              <a:t>13:52</a:t>
            </a:fld>
            <a:endParaRPr lang="zh-CN" altLang="en-US"/>
          </a:p>
        </p:txBody>
      </p:sp>
      <p:sp>
        <p:nvSpPr>
          <p:cNvPr id="6" name="页脚占位符 5"/>
          <p:cNvSpPr>
            <a:spLocks noGrp="1"/>
          </p:cNvSpPr>
          <p:nvPr>
            <p:ph type="ftr" sz="quarter" idx="11"/>
          </p:nvPr>
        </p:nvSpPr>
        <p:spPr/>
        <p:txBody>
          <a:bodyPr/>
          <a:lstStyle/>
          <a:p>
            <a:r>
              <a:rPr lang="zh-CN" altLang="en-US"/>
              <a:t>规则详解与技术综述</a:t>
            </a:r>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9A09989-B8BA-4E94-98A8-041AC6F8716D}" type="datetime10">
              <a:rPr lang="zh-CN" altLang="en-US" smtClean="0"/>
              <a:pPr/>
              <a:t>13:52</a:t>
            </a:fld>
            <a:endParaRPr lang="zh-CN" altLang="en-US"/>
          </a:p>
        </p:txBody>
      </p:sp>
      <p:sp>
        <p:nvSpPr>
          <p:cNvPr id="8" name="页脚占位符 7"/>
          <p:cNvSpPr>
            <a:spLocks noGrp="1"/>
          </p:cNvSpPr>
          <p:nvPr>
            <p:ph type="ftr" sz="quarter" idx="11"/>
          </p:nvPr>
        </p:nvSpPr>
        <p:spPr/>
        <p:txBody>
          <a:bodyPr/>
          <a:lstStyle/>
          <a:p>
            <a:r>
              <a:rPr lang="zh-CN" altLang="en-US"/>
              <a:t>规则详解与技术综述</a:t>
            </a:r>
          </a:p>
        </p:txBody>
      </p:sp>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41A70C8-75EB-4958-9EE2-C03F01486756}" type="datetime10">
              <a:rPr lang="zh-CN" altLang="en-US" smtClean="0"/>
              <a:pPr/>
              <a:t>13:52</a:t>
            </a:fld>
            <a:endParaRPr lang="zh-CN" altLang="en-US"/>
          </a:p>
        </p:txBody>
      </p:sp>
      <p:sp>
        <p:nvSpPr>
          <p:cNvPr id="4" name="页脚占位符 3"/>
          <p:cNvSpPr>
            <a:spLocks noGrp="1"/>
          </p:cNvSpPr>
          <p:nvPr>
            <p:ph type="ftr" sz="quarter" idx="11"/>
          </p:nvPr>
        </p:nvSpPr>
        <p:spPr/>
        <p:txBody>
          <a:bodyPr/>
          <a:lstStyle/>
          <a:p>
            <a:r>
              <a:rPr lang="zh-CN" altLang="en-US"/>
              <a:t>规则详解与技术综述</a:t>
            </a:r>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1A6E328-0238-4F8E-81B7-DA7B42D993A3}" type="datetime10">
              <a:rPr lang="zh-CN" altLang="en-US" smtClean="0"/>
              <a:pPr/>
              <a:t>13:52</a:t>
            </a:fld>
            <a:endParaRPr lang="zh-CN" altLang="en-US"/>
          </a:p>
        </p:txBody>
      </p:sp>
      <p:sp>
        <p:nvSpPr>
          <p:cNvPr id="3" name="页脚占位符 2"/>
          <p:cNvSpPr>
            <a:spLocks noGrp="1"/>
          </p:cNvSpPr>
          <p:nvPr>
            <p:ph type="ftr" sz="quarter" idx="11"/>
          </p:nvPr>
        </p:nvSpPr>
        <p:spPr/>
        <p:txBody>
          <a:bodyPr/>
          <a:lstStyle/>
          <a:p>
            <a:r>
              <a:rPr lang="zh-CN" altLang="en-US"/>
              <a:t>规则详解与技术综述</a:t>
            </a: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69905F3-A7F4-42BA-877F-D630F5BFEB16}" type="datetime10">
              <a:rPr lang="zh-CN" altLang="en-US" smtClean="0"/>
              <a:pPr/>
              <a:t>13:52</a:t>
            </a:fld>
            <a:endParaRPr lang="zh-CN" altLang="en-US"/>
          </a:p>
        </p:txBody>
      </p:sp>
      <p:sp>
        <p:nvSpPr>
          <p:cNvPr id="6" name="页脚占位符 5"/>
          <p:cNvSpPr>
            <a:spLocks noGrp="1"/>
          </p:cNvSpPr>
          <p:nvPr>
            <p:ph type="ftr" sz="quarter" idx="11"/>
          </p:nvPr>
        </p:nvSpPr>
        <p:spPr/>
        <p:txBody>
          <a:bodyPr/>
          <a:lstStyle/>
          <a:p>
            <a:r>
              <a:rPr lang="zh-CN" altLang="en-US"/>
              <a:t>规则详解与技术综述</a:t>
            </a:r>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D9B754-3795-4473-8178-4CF9485024F4}" type="datetime10">
              <a:rPr lang="zh-CN" altLang="en-US" smtClean="0"/>
              <a:pPr/>
              <a:t>13:52</a:t>
            </a:fld>
            <a:endParaRPr lang="zh-CN" altLang="en-US"/>
          </a:p>
        </p:txBody>
      </p:sp>
      <p:sp>
        <p:nvSpPr>
          <p:cNvPr id="6" name="页脚占位符 5"/>
          <p:cNvSpPr>
            <a:spLocks noGrp="1"/>
          </p:cNvSpPr>
          <p:nvPr>
            <p:ph type="ftr" sz="quarter" idx="11"/>
          </p:nvPr>
        </p:nvSpPr>
        <p:spPr/>
        <p:txBody>
          <a:bodyPr/>
          <a:lstStyle/>
          <a:p>
            <a:r>
              <a:rPr lang="zh-CN" altLang="en-US"/>
              <a:t>规则详解与技术综述</a:t>
            </a:r>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600" b="0">
                <a:solidFill>
                  <a:schemeClr val="tx1"/>
                </a:solidFill>
              </a:defRPr>
            </a:lvl1pPr>
          </a:lstStyle>
          <a:p>
            <a:fld id="{7E188B09-BFBF-4729-9AF0-86514858BC41}" type="datetime10">
              <a:rPr lang="zh-CN" altLang="en-US" smtClean="0"/>
              <a:pPr/>
              <a:t>13:52</a:t>
            </a:fld>
            <a:endParaRPr lang="zh-CN" altLang="en-US" dirty="0"/>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600" b="0">
                <a:solidFill>
                  <a:schemeClr val="tx1"/>
                </a:solidFill>
              </a:defRPr>
            </a:lvl1pPr>
          </a:lstStyle>
          <a:p>
            <a:r>
              <a:rPr lang="zh-CN" altLang="en-US"/>
              <a:t>规则详解与技术综述</a:t>
            </a:r>
            <a:endParaRPr lang="zh-CN" altLang="en-US" dirty="0"/>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600" b="0">
                <a:solidFill>
                  <a:schemeClr val="tx1"/>
                </a:solidFill>
              </a:defRPr>
            </a:lvl1pPr>
          </a:lstStyle>
          <a:p>
            <a:fld id="{0C913308-F349-4B6D-A68A-DD1791B4A57B}"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黑体" pitchFamily="49" charset="-122"/>
          <a:ea typeface="黑体" pitchFamily="49" charset="-122"/>
          <a:cs typeface="+mj-cs"/>
        </a:defRPr>
      </a:lvl1pPr>
    </p:titleStyle>
    <p:bodyStyle>
      <a:lvl1pPr marL="342900" indent="-342900" algn="l" defTabSz="914400" rtl="0" eaLnBrk="1" latinLnBrk="0" hangingPunct="1">
        <a:spcBef>
          <a:spcPct val="20000"/>
        </a:spcBef>
        <a:buFont typeface="Arial" pitchFamily="34" charset="0"/>
        <a:buChar char="•"/>
        <a:defRPr sz="3200" b="1" kern="1200">
          <a:solidFill>
            <a:schemeClr val="tx1"/>
          </a:solidFill>
          <a:latin typeface="黑体" pitchFamily="49" charset="-122"/>
          <a:ea typeface="黑体" pitchFamily="49" charset="-122"/>
          <a:cs typeface="+mn-cs"/>
        </a:defRPr>
      </a:lvl1pPr>
      <a:lvl2pPr marL="742950" indent="-285750" algn="l" defTabSz="914400" rtl="0" eaLnBrk="1" latinLnBrk="0" hangingPunct="1">
        <a:spcBef>
          <a:spcPct val="20000"/>
        </a:spcBef>
        <a:buFont typeface="Arial" pitchFamily="34" charset="0"/>
        <a:buChar char="–"/>
        <a:defRPr sz="2800" b="1"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slide" Target="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274441"/>
            <a:ext cx="7772400" cy="1470025"/>
          </a:xfrm>
        </p:spPr>
        <p:txBody>
          <a:bodyPr>
            <a:normAutofit/>
          </a:bodyPr>
          <a:lstStyle/>
          <a:p>
            <a:r>
              <a:rPr lang="zh-CN" altLang="en-US" dirty="0"/>
              <a:t>规则详解与技术综述</a:t>
            </a:r>
          </a:p>
        </p:txBody>
      </p:sp>
      <p:sp>
        <p:nvSpPr>
          <p:cNvPr id="3" name="副标题 2"/>
          <p:cNvSpPr>
            <a:spLocks noGrp="1"/>
          </p:cNvSpPr>
          <p:nvPr>
            <p:ph type="subTitle" idx="1"/>
          </p:nvPr>
        </p:nvSpPr>
        <p:spPr>
          <a:xfrm>
            <a:off x="1371600" y="4606280"/>
            <a:ext cx="6400800" cy="1415008"/>
          </a:xfrm>
        </p:spPr>
        <p:txBody>
          <a:bodyPr>
            <a:normAutofit/>
          </a:bodyPr>
          <a:lstStyle/>
          <a:p>
            <a:r>
              <a:rPr lang="zh-CN" altLang="en-US" sz="2600" dirty="0"/>
              <a:t>主讲老师：王浩</a:t>
            </a:r>
            <a:endParaRPr lang="en-US" altLang="zh-CN" sz="2600" dirty="0"/>
          </a:p>
        </p:txBody>
      </p:sp>
      <p:sp>
        <p:nvSpPr>
          <p:cNvPr id="8" name="矩形 7"/>
          <p:cNvSpPr/>
          <p:nvPr/>
        </p:nvSpPr>
        <p:spPr>
          <a:xfrm>
            <a:off x="242938" y="1844824"/>
            <a:ext cx="8649542" cy="584775"/>
          </a:xfrm>
          <a:prstGeom prst="rect">
            <a:avLst/>
          </a:prstGeom>
        </p:spPr>
        <p:txBody>
          <a:bodyPr wrap="square">
            <a:spAutoFit/>
          </a:bodyPr>
          <a:lstStyle/>
          <a:p>
            <a:pPr lvl="0" algn="ctr">
              <a:spcBef>
                <a:spcPct val="0"/>
              </a:spcBef>
            </a:pPr>
            <a:r>
              <a:rPr lang="en-US" altLang="zh-CN" sz="3200" dirty="0" smtClean="0">
                <a:latin typeface="华文新魏" pitchFamily="2" charset="-122"/>
                <a:ea typeface="华文新魏" pitchFamily="2" charset="-122"/>
              </a:rPr>
              <a:t>16</a:t>
            </a:r>
            <a:r>
              <a:rPr lang="en-US" altLang="zh-CN" sz="3200" baseline="30000" dirty="0" smtClean="0">
                <a:latin typeface="华文新魏" pitchFamily="2" charset="-122"/>
                <a:ea typeface="华文新魏" pitchFamily="2" charset="-122"/>
              </a:rPr>
              <a:t>th</a:t>
            </a:r>
            <a:r>
              <a:rPr lang="en-US" altLang="zh-CN" sz="3200" dirty="0" smtClean="0">
                <a:latin typeface="华文新魏" pitchFamily="2" charset="-122"/>
                <a:ea typeface="华文新魏" pitchFamily="2" charset="-122"/>
              </a:rPr>
              <a:t> </a:t>
            </a:r>
            <a:r>
              <a:rPr lang="zh-CN" altLang="en-US" sz="3200" dirty="0">
                <a:latin typeface="华文新魏" pitchFamily="2" charset="-122"/>
                <a:ea typeface="华文新魏" pitchFamily="2" charset="-122"/>
              </a:rPr>
              <a:t>浙大机器人竞赛</a:t>
            </a:r>
            <a:endParaRPr lang="zh-CN" altLang="en-US" sz="3200" dirty="0">
              <a:solidFill>
                <a:prstClr val="black"/>
              </a:solidFill>
              <a:latin typeface="华文新魏" pitchFamily="2" charset="-122"/>
              <a:ea typeface="华文新魏" pitchFamily="2" charset="-122"/>
              <a:cs typeface="+mj-cs"/>
            </a:endParaRPr>
          </a:p>
        </p:txBody>
      </p:sp>
      <p:sp>
        <p:nvSpPr>
          <p:cNvPr id="5" name="矩形 4"/>
          <p:cNvSpPr/>
          <p:nvPr/>
        </p:nvSpPr>
        <p:spPr>
          <a:xfrm>
            <a:off x="242938" y="3564305"/>
            <a:ext cx="8649542" cy="584775"/>
          </a:xfrm>
          <a:prstGeom prst="rect">
            <a:avLst/>
          </a:prstGeom>
        </p:spPr>
        <p:txBody>
          <a:bodyPr wrap="square">
            <a:spAutoFit/>
          </a:bodyPr>
          <a:lstStyle/>
          <a:p>
            <a:pPr lvl="0" algn="ctr">
              <a:spcBef>
                <a:spcPct val="0"/>
              </a:spcBef>
            </a:pPr>
            <a:r>
              <a:rPr lang="zh-CN" altLang="en-US" sz="3200" dirty="0">
                <a:latin typeface="黑体" pitchFamily="49" charset="-122"/>
                <a:ea typeface="黑体" pitchFamily="49" charset="-122"/>
              </a:rPr>
              <a:t>能源收集对抗赛</a:t>
            </a:r>
            <a:endParaRPr lang="zh-CN" altLang="en-US" sz="3200" dirty="0">
              <a:solidFill>
                <a:prstClr val="black"/>
              </a:solidFill>
              <a:latin typeface="黑体" pitchFamily="49" charset="-122"/>
              <a:ea typeface="黑体" pitchFamily="49" charset="-122"/>
              <a:cs typeface="+mj-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BBBAA18-35CD-4239-ABFC-854D1D553E00}"/>
              </a:ext>
            </a:extLst>
          </p:cNvPr>
          <p:cNvSpPr>
            <a:spLocks noGrp="1"/>
          </p:cNvSpPr>
          <p:nvPr>
            <p:ph type="title"/>
          </p:nvPr>
        </p:nvSpPr>
        <p:spPr/>
        <p:txBody>
          <a:bodyPr/>
          <a:lstStyle/>
          <a:p>
            <a:r>
              <a:rPr lang="zh-CN" altLang="en-US" dirty="0"/>
              <a:t>得分实例</a:t>
            </a:r>
          </a:p>
        </p:txBody>
      </p:sp>
      <p:sp>
        <p:nvSpPr>
          <p:cNvPr id="4" name="日期占位符 3">
            <a:extLst>
              <a:ext uri="{FF2B5EF4-FFF2-40B4-BE49-F238E27FC236}">
                <a16:creationId xmlns:a16="http://schemas.microsoft.com/office/drawing/2014/main" xmlns="" id="{8713D172-D161-46AA-9EBD-11D7B3F48FAA}"/>
              </a:ext>
            </a:extLst>
          </p:cNvPr>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a:extLst>
              <a:ext uri="{FF2B5EF4-FFF2-40B4-BE49-F238E27FC236}">
                <a16:creationId xmlns:a16="http://schemas.microsoft.com/office/drawing/2014/main" xmlns="" id="{D36B2E32-5AF6-4EA8-80B6-E12A18CDF864}"/>
              </a:ext>
            </a:extLst>
          </p:cNvPr>
          <p:cNvSpPr>
            <a:spLocks noGrp="1"/>
          </p:cNvSpPr>
          <p:nvPr>
            <p:ph type="ftr" sz="quarter" idx="11"/>
          </p:nvPr>
        </p:nvSpPr>
        <p:spPr/>
        <p:txBody>
          <a:bodyPr/>
          <a:lstStyle/>
          <a:p>
            <a:r>
              <a:rPr lang="zh-CN" altLang="en-US"/>
              <a:t>规则详解与技术综述</a:t>
            </a:r>
          </a:p>
        </p:txBody>
      </p:sp>
      <p:sp>
        <p:nvSpPr>
          <p:cNvPr id="6" name="灯片编号占位符 5">
            <a:extLst>
              <a:ext uri="{FF2B5EF4-FFF2-40B4-BE49-F238E27FC236}">
                <a16:creationId xmlns:a16="http://schemas.microsoft.com/office/drawing/2014/main" xmlns="" id="{852DC63D-E46F-480D-B236-AAE0C2CE8DDF}"/>
              </a:ext>
            </a:extLst>
          </p:cNvPr>
          <p:cNvSpPr>
            <a:spLocks noGrp="1"/>
          </p:cNvSpPr>
          <p:nvPr>
            <p:ph type="sldNum" sz="quarter" idx="12"/>
          </p:nvPr>
        </p:nvSpPr>
        <p:spPr/>
        <p:txBody>
          <a:bodyPr/>
          <a:lstStyle/>
          <a:p>
            <a:fld id="{0C913308-F349-4B6D-A68A-DD1791B4A57B}" type="slidenum">
              <a:rPr lang="zh-CN" altLang="en-US" smtClean="0"/>
              <a:pPr/>
              <a:t>10</a:t>
            </a:fld>
            <a:endParaRPr lang="zh-CN" altLang="en-US"/>
          </a:p>
        </p:txBody>
      </p:sp>
      <p:grpSp>
        <p:nvGrpSpPr>
          <p:cNvPr id="33" name="组合 32">
            <a:extLst>
              <a:ext uri="{FF2B5EF4-FFF2-40B4-BE49-F238E27FC236}">
                <a16:creationId xmlns:a16="http://schemas.microsoft.com/office/drawing/2014/main" xmlns="" id="{D037CA53-07B6-44BB-B162-87E92ADFEF90}"/>
              </a:ext>
            </a:extLst>
          </p:cNvPr>
          <p:cNvGrpSpPr/>
          <p:nvPr/>
        </p:nvGrpSpPr>
        <p:grpSpPr>
          <a:xfrm>
            <a:off x="899592" y="1731722"/>
            <a:ext cx="1096528" cy="4025304"/>
            <a:chOff x="899592" y="1731722"/>
            <a:chExt cx="1096528" cy="4025304"/>
          </a:xfrm>
        </p:grpSpPr>
        <p:sp>
          <p:nvSpPr>
            <p:cNvPr id="10" name="矩形 9">
              <a:extLst>
                <a:ext uri="{FF2B5EF4-FFF2-40B4-BE49-F238E27FC236}">
                  <a16:creationId xmlns:a16="http://schemas.microsoft.com/office/drawing/2014/main" xmlns="" id="{CB4137A0-5006-4138-802E-9B8764D1D475}"/>
                </a:ext>
              </a:extLst>
            </p:cNvPr>
            <p:cNvSpPr/>
            <p:nvPr/>
          </p:nvSpPr>
          <p:spPr>
            <a:xfrm>
              <a:off x="899592" y="37456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xmlns="" id="{32D068F4-73B3-46CF-83A5-3EFCC60BB01E}"/>
                </a:ext>
              </a:extLst>
            </p:cNvPr>
            <p:cNvSpPr/>
            <p:nvPr/>
          </p:nvSpPr>
          <p:spPr>
            <a:xfrm>
              <a:off x="899592" y="19168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xmlns="" id="{9F29ACB7-20B4-45F8-A8B0-AAAA12C1E620}"/>
                </a:ext>
              </a:extLst>
            </p:cNvPr>
            <p:cNvGrpSpPr/>
            <p:nvPr/>
          </p:nvGrpSpPr>
          <p:grpSpPr>
            <a:xfrm>
              <a:off x="899592" y="3563038"/>
              <a:ext cx="1096528" cy="370220"/>
              <a:chOff x="899592" y="3563038"/>
              <a:chExt cx="1096528" cy="370220"/>
            </a:xfrm>
            <a:solidFill>
              <a:srgbClr val="FF5B5B"/>
            </a:solidFill>
          </p:grpSpPr>
          <p:sp>
            <p:nvSpPr>
              <p:cNvPr id="9" name="矩形 8">
                <a:extLst>
                  <a:ext uri="{FF2B5EF4-FFF2-40B4-BE49-F238E27FC236}">
                    <a16:creationId xmlns:a16="http://schemas.microsoft.com/office/drawing/2014/main" xmlns="" id="{5F31408F-33A5-4476-8E49-20316230BD1F}"/>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流程图: 延期 11">
                <a:extLst>
                  <a:ext uri="{FF2B5EF4-FFF2-40B4-BE49-F238E27FC236}">
                    <a16:creationId xmlns:a16="http://schemas.microsoft.com/office/drawing/2014/main" xmlns="" id="{B2EBC979-A724-49E9-B77E-286F7011755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xmlns="" id="{D34A64A2-01BD-4B7E-A2AD-58132C0FFC28}"/>
                </a:ext>
              </a:extLst>
            </p:cNvPr>
            <p:cNvGrpSpPr/>
            <p:nvPr/>
          </p:nvGrpSpPr>
          <p:grpSpPr>
            <a:xfrm>
              <a:off x="899592" y="1731722"/>
              <a:ext cx="1096528" cy="370220"/>
              <a:chOff x="899592" y="3563038"/>
              <a:chExt cx="1096528" cy="370220"/>
            </a:xfrm>
            <a:solidFill>
              <a:srgbClr val="FF5B5B"/>
            </a:solidFill>
          </p:grpSpPr>
          <p:sp>
            <p:nvSpPr>
              <p:cNvPr id="15" name="矩形 14">
                <a:extLst>
                  <a:ext uri="{FF2B5EF4-FFF2-40B4-BE49-F238E27FC236}">
                    <a16:creationId xmlns:a16="http://schemas.microsoft.com/office/drawing/2014/main" xmlns="" id="{9CEE386E-548F-450A-8A34-0A3A99FF4386}"/>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流程图: 延期 15">
                <a:extLst>
                  <a:ext uri="{FF2B5EF4-FFF2-40B4-BE49-F238E27FC236}">
                    <a16:creationId xmlns:a16="http://schemas.microsoft.com/office/drawing/2014/main" xmlns="" id="{C889CBA7-C5A3-4E21-B9E5-C291E144387C}"/>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xmlns="" id="{C77D31D0-6F10-4400-BF33-5531E1DAFA23}"/>
                </a:ext>
              </a:extLst>
            </p:cNvPr>
            <p:cNvGrpSpPr/>
            <p:nvPr/>
          </p:nvGrpSpPr>
          <p:grpSpPr>
            <a:xfrm>
              <a:off x="899592" y="5386806"/>
              <a:ext cx="1096528" cy="370220"/>
              <a:chOff x="899592" y="3563038"/>
              <a:chExt cx="1096528" cy="370220"/>
            </a:xfrm>
            <a:solidFill>
              <a:srgbClr val="FF5B5B"/>
            </a:solidFill>
          </p:grpSpPr>
          <p:sp>
            <p:nvSpPr>
              <p:cNvPr id="18" name="矩形 17">
                <a:extLst>
                  <a:ext uri="{FF2B5EF4-FFF2-40B4-BE49-F238E27FC236}">
                    <a16:creationId xmlns:a16="http://schemas.microsoft.com/office/drawing/2014/main" xmlns="" id="{20C7209D-4BE1-48F4-8846-02A18811E760}"/>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流程图: 延期 18">
                <a:extLst>
                  <a:ext uri="{FF2B5EF4-FFF2-40B4-BE49-F238E27FC236}">
                    <a16:creationId xmlns:a16="http://schemas.microsoft.com/office/drawing/2014/main" xmlns="" id="{638D434C-5627-429B-8545-178F021259B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1" name="组合 20">
            <a:extLst>
              <a:ext uri="{FF2B5EF4-FFF2-40B4-BE49-F238E27FC236}">
                <a16:creationId xmlns:a16="http://schemas.microsoft.com/office/drawing/2014/main" xmlns="" id="{5B6F63A3-3FD9-4800-9BB0-A2A3B132DB09}"/>
              </a:ext>
            </a:extLst>
          </p:cNvPr>
          <p:cNvGrpSpPr/>
          <p:nvPr/>
        </p:nvGrpSpPr>
        <p:grpSpPr>
          <a:xfrm rot="10800000">
            <a:off x="7071736" y="1731722"/>
            <a:ext cx="1096528" cy="4025304"/>
            <a:chOff x="899592" y="1731722"/>
            <a:chExt cx="1096528" cy="4025304"/>
          </a:xfrm>
        </p:grpSpPr>
        <p:sp>
          <p:nvSpPr>
            <p:cNvPr id="22" name="矩形 21">
              <a:extLst>
                <a:ext uri="{FF2B5EF4-FFF2-40B4-BE49-F238E27FC236}">
                  <a16:creationId xmlns:a16="http://schemas.microsoft.com/office/drawing/2014/main" xmlns="" id="{F4CF84A6-D588-4512-A233-E43724540B55}"/>
                </a:ext>
              </a:extLst>
            </p:cNvPr>
            <p:cNvSpPr/>
            <p:nvPr/>
          </p:nvSpPr>
          <p:spPr>
            <a:xfrm>
              <a:off x="899592" y="37456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xmlns="" id="{63546238-05D8-46C7-8C4F-28B3D1DB7916}"/>
                </a:ext>
              </a:extLst>
            </p:cNvPr>
            <p:cNvSpPr/>
            <p:nvPr/>
          </p:nvSpPr>
          <p:spPr>
            <a:xfrm>
              <a:off x="899592" y="19168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xmlns="" id="{32E162F0-AB75-421C-9A02-0084C04C70BD}"/>
                </a:ext>
              </a:extLst>
            </p:cNvPr>
            <p:cNvGrpSpPr/>
            <p:nvPr/>
          </p:nvGrpSpPr>
          <p:grpSpPr>
            <a:xfrm>
              <a:off x="899592" y="3563038"/>
              <a:ext cx="1096528" cy="370220"/>
              <a:chOff x="899592" y="3563038"/>
              <a:chExt cx="1096528" cy="370220"/>
            </a:xfrm>
            <a:solidFill>
              <a:srgbClr val="00B0F0"/>
            </a:solidFill>
          </p:grpSpPr>
          <p:sp>
            <p:nvSpPr>
              <p:cNvPr id="31" name="矩形 30">
                <a:extLst>
                  <a:ext uri="{FF2B5EF4-FFF2-40B4-BE49-F238E27FC236}">
                    <a16:creationId xmlns:a16="http://schemas.microsoft.com/office/drawing/2014/main" xmlns="" id="{00E428B3-31CC-42C2-97A3-23F0F2A3F7A9}"/>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流程图: 延期 31">
                <a:extLst>
                  <a:ext uri="{FF2B5EF4-FFF2-40B4-BE49-F238E27FC236}">
                    <a16:creationId xmlns:a16="http://schemas.microsoft.com/office/drawing/2014/main" xmlns="" id="{666F1285-381E-4410-AE92-F02A3E14412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xmlns="" id="{10F59FFA-03FD-43C7-9327-53F6F1D4F453}"/>
                </a:ext>
              </a:extLst>
            </p:cNvPr>
            <p:cNvGrpSpPr/>
            <p:nvPr/>
          </p:nvGrpSpPr>
          <p:grpSpPr>
            <a:xfrm>
              <a:off x="899592" y="1731722"/>
              <a:ext cx="1096528" cy="370220"/>
              <a:chOff x="899592" y="3563038"/>
              <a:chExt cx="1096528" cy="370220"/>
            </a:xfrm>
            <a:solidFill>
              <a:srgbClr val="00B0F0"/>
            </a:solidFill>
          </p:grpSpPr>
          <p:sp>
            <p:nvSpPr>
              <p:cNvPr id="29" name="矩形 28">
                <a:extLst>
                  <a:ext uri="{FF2B5EF4-FFF2-40B4-BE49-F238E27FC236}">
                    <a16:creationId xmlns:a16="http://schemas.microsoft.com/office/drawing/2014/main" xmlns="" id="{2F5DB3CD-5BDB-4418-81DB-309AEBF808AA}"/>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流程图: 延期 29">
                <a:extLst>
                  <a:ext uri="{FF2B5EF4-FFF2-40B4-BE49-F238E27FC236}">
                    <a16:creationId xmlns:a16="http://schemas.microsoft.com/office/drawing/2014/main" xmlns="" id="{694B0CE0-9144-4A45-BB1C-41BBEB88DBAA}"/>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xmlns="" id="{94F0F060-BFE7-4828-9A6D-B9844EE70235}"/>
                </a:ext>
              </a:extLst>
            </p:cNvPr>
            <p:cNvGrpSpPr/>
            <p:nvPr/>
          </p:nvGrpSpPr>
          <p:grpSpPr>
            <a:xfrm>
              <a:off x="899592" y="5386806"/>
              <a:ext cx="1096528" cy="370220"/>
              <a:chOff x="899592" y="3563038"/>
              <a:chExt cx="1096528" cy="370220"/>
            </a:xfrm>
            <a:solidFill>
              <a:srgbClr val="00B0F0"/>
            </a:solidFill>
          </p:grpSpPr>
          <p:sp>
            <p:nvSpPr>
              <p:cNvPr id="27" name="矩形 26">
                <a:extLst>
                  <a:ext uri="{FF2B5EF4-FFF2-40B4-BE49-F238E27FC236}">
                    <a16:creationId xmlns:a16="http://schemas.microsoft.com/office/drawing/2014/main" xmlns="" id="{DC744D3E-642C-4F7C-9E57-C0B0ECD4FEAC}"/>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延期 27">
                <a:extLst>
                  <a:ext uri="{FF2B5EF4-FFF2-40B4-BE49-F238E27FC236}">
                    <a16:creationId xmlns:a16="http://schemas.microsoft.com/office/drawing/2014/main" xmlns="" id="{E0A4EAB9-4AC5-403B-A856-BE5608815576}"/>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4" name="同心圆 26">
            <a:extLst>
              <a:ext uri="{FF2B5EF4-FFF2-40B4-BE49-F238E27FC236}">
                <a16:creationId xmlns:a16="http://schemas.microsoft.com/office/drawing/2014/main" xmlns="" id="{7AE95672-40C8-4D42-89AD-1FF184A03261}"/>
              </a:ext>
            </a:extLst>
          </p:cNvPr>
          <p:cNvSpPr/>
          <p:nvPr/>
        </p:nvSpPr>
        <p:spPr>
          <a:xfrm>
            <a:off x="1115616" y="230795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同心圆 26">
            <a:extLst>
              <a:ext uri="{FF2B5EF4-FFF2-40B4-BE49-F238E27FC236}">
                <a16:creationId xmlns:a16="http://schemas.microsoft.com/office/drawing/2014/main" xmlns="" id="{D09C7307-81F4-4B80-9F50-26580CF5C9F4}"/>
              </a:ext>
            </a:extLst>
          </p:cNvPr>
          <p:cNvSpPr/>
          <p:nvPr/>
        </p:nvSpPr>
        <p:spPr>
          <a:xfrm>
            <a:off x="1115616" y="2888679"/>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同心圆 26">
            <a:extLst>
              <a:ext uri="{FF2B5EF4-FFF2-40B4-BE49-F238E27FC236}">
                <a16:creationId xmlns:a16="http://schemas.microsoft.com/office/drawing/2014/main" xmlns="" id="{974CB815-FB7B-48A0-995B-8EA196E9893E}"/>
              </a:ext>
            </a:extLst>
          </p:cNvPr>
          <p:cNvSpPr/>
          <p:nvPr/>
        </p:nvSpPr>
        <p:spPr>
          <a:xfrm>
            <a:off x="1403648" y="2636599"/>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同心圆 26">
            <a:extLst>
              <a:ext uri="{FF2B5EF4-FFF2-40B4-BE49-F238E27FC236}">
                <a16:creationId xmlns:a16="http://schemas.microsoft.com/office/drawing/2014/main" xmlns="" id="{3FD5F470-F76C-4815-BD9C-9F6C82B3B53E}"/>
              </a:ext>
            </a:extLst>
          </p:cNvPr>
          <p:cNvSpPr/>
          <p:nvPr/>
        </p:nvSpPr>
        <p:spPr>
          <a:xfrm>
            <a:off x="1403648" y="3164908"/>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同心圆 26">
            <a:extLst>
              <a:ext uri="{FF2B5EF4-FFF2-40B4-BE49-F238E27FC236}">
                <a16:creationId xmlns:a16="http://schemas.microsoft.com/office/drawing/2014/main" xmlns="" id="{E6EF6E94-129E-4DE3-9CB2-B415C3DA589D}"/>
              </a:ext>
            </a:extLst>
          </p:cNvPr>
          <p:cNvSpPr/>
          <p:nvPr/>
        </p:nvSpPr>
        <p:spPr>
          <a:xfrm>
            <a:off x="7380312" y="230795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同心圆 26">
            <a:extLst>
              <a:ext uri="{FF2B5EF4-FFF2-40B4-BE49-F238E27FC236}">
                <a16:creationId xmlns:a16="http://schemas.microsoft.com/office/drawing/2014/main" xmlns="" id="{04183EB7-14CF-4AC7-9DD4-771E6B49087B}"/>
              </a:ext>
            </a:extLst>
          </p:cNvPr>
          <p:cNvSpPr/>
          <p:nvPr/>
        </p:nvSpPr>
        <p:spPr>
          <a:xfrm>
            <a:off x="7380312" y="2888679"/>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同心圆 26">
            <a:extLst>
              <a:ext uri="{FF2B5EF4-FFF2-40B4-BE49-F238E27FC236}">
                <a16:creationId xmlns:a16="http://schemas.microsoft.com/office/drawing/2014/main" xmlns="" id="{61018911-50F1-40B5-84EB-7AC2C8BE4FDD}"/>
              </a:ext>
            </a:extLst>
          </p:cNvPr>
          <p:cNvSpPr/>
          <p:nvPr/>
        </p:nvSpPr>
        <p:spPr>
          <a:xfrm>
            <a:off x="7668344" y="2636599"/>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同心圆 26">
            <a:extLst>
              <a:ext uri="{FF2B5EF4-FFF2-40B4-BE49-F238E27FC236}">
                <a16:creationId xmlns:a16="http://schemas.microsoft.com/office/drawing/2014/main" xmlns="" id="{B702BA2D-FF5E-4C28-9EE8-7BDDED149231}"/>
              </a:ext>
            </a:extLst>
          </p:cNvPr>
          <p:cNvSpPr/>
          <p:nvPr/>
        </p:nvSpPr>
        <p:spPr>
          <a:xfrm>
            <a:off x="7668344" y="3164908"/>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同心圆 26">
            <a:extLst>
              <a:ext uri="{FF2B5EF4-FFF2-40B4-BE49-F238E27FC236}">
                <a16:creationId xmlns:a16="http://schemas.microsoft.com/office/drawing/2014/main" xmlns="" id="{C9F6C219-0676-4A66-B402-D6B8C9E139B5}"/>
              </a:ext>
            </a:extLst>
          </p:cNvPr>
          <p:cNvSpPr/>
          <p:nvPr/>
        </p:nvSpPr>
        <p:spPr>
          <a:xfrm>
            <a:off x="1068760" y="408299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47" name="组合 46">
            <a:extLst>
              <a:ext uri="{FF2B5EF4-FFF2-40B4-BE49-F238E27FC236}">
                <a16:creationId xmlns:a16="http://schemas.microsoft.com/office/drawing/2014/main" xmlns="" id="{B01ADDF1-4ACC-4868-B26A-BF1D32FC39A4}"/>
              </a:ext>
            </a:extLst>
          </p:cNvPr>
          <p:cNvGrpSpPr/>
          <p:nvPr/>
        </p:nvGrpSpPr>
        <p:grpSpPr>
          <a:xfrm>
            <a:off x="3203848" y="4437112"/>
            <a:ext cx="2742532" cy="1113351"/>
            <a:chOff x="3203848" y="4437112"/>
            <a:chExt cx="2742532" cy="1113351"/>
          </a:xfrm>
        </p:grpSpPr>
        <p:sp>
          <p:nvSpPr>
            <p:cNvPr id="43" name="文本框 42">
              <a:extLst>
                <a:ext uri="{FF2B5EF4-FFF2-40B4-BE49-F238E27FC236}">
                  <a16:creationId xmlns:a16="http://schemas.microsoft.com/office/drawing/2014/main" xmlns="" id="{9E2EC75E-78FA-44E3-8539-D2C27C640D5F}"/>
                </a:ext>
              </a:extLst>
            </p:cNvPr>
            <p:cNvSpPr txBox="1"/>
            <p:nvPr/>
          </p:nvSpPr>
          <p:spPr>
            <a:xfrm>
              <a:off x="3203848" y="4534800"/>
              <a:ext cx="574196" cy="1015663"/>
            </a:xfrm>
            <a:prstGeom prst="rect">
              <a:avLst/>
            </a:prstGeom>
            <a:noFill/>
          </p:spPr>
          <p:txBody>
            <a:bodyPr wrap="none" rtlCol="0">
              <a:spAutoFit/>
            </a:bodyPr>
            <a:lstStyle/>
            <a:p>
              <a:r>
                <a:rPr lang="en-US" altLang="zh-CN" sz="6000" dirty="0">
                  <a:solidFill>
                    <a:srgbClr val="FF0000"/>
                  </a:solidFill>
                </a:rPr>
                <a:t>5</a:t>
              </a:r>
              <a:endParaRPr lang="zh-CN" altLang="en-US" sz="6000" dirty="0">
                <a:solidFill>
                  <a:srgbClr val="FF0000"/>
                </a:solidFill>
              </a:endParaRPr>
            </a:p>
          </p:txBody>
        </p:sp>
        <p:sp>
          <p:nvSpPr>
            <p:cNvPr id="45" name="文本框 44">
              <a:extLst>
                <a:ext uri="{FF2B5EF4-FFF2-40B4-BE49-F238E27FC236}">
                  <a16:creationId xmlns:a16="http://schemas.microsoft.com/office/drawing/2014/main" xmlns="" id="{DBA6151F-D120-41F5-A7C2-3DA5B07FCEE2}"/>
                </a:ext>
              </a:extLst>
            </p:cNvPr>
            <p:cNvSpPr txBox="1"/>
            <p:nvPr/>
          </p:nvSpPr>
          <p:spPr>
            <a:xfrm>
              <a:off x="4337973" y="4437112"/>
              <a:ext cx="954107" cy="1015663"/>
            </a:xfrm>
            <a:prstGeom prst="rect">
              <a:avLst/>
            </a:prstGeom>
            <a:noFill/>
          </p:spPr>
          <p:txBody>
            <a:bodyPr wrap="none" rtlCol="0">
              <a:spAutoFit/>
            </a:bodyPr>
            <a:lstStyle/>
            <a:p>
              <a:r>
                <a:rPr lang="zh-CN" altLang="en-US" sz="6000" dirty="0"/>
                <a:t>：</a:t>
              </a:r>
            </a:p>
          </p:txBody>
        </p:sp>
        <p:sp>
          <p:nvSpPr>
            <p:cNvPr id="46" name="文本框 45">
              <a:extLst>
                <a:ext uri="{FF2B5EF4-FFF2-40B4-BE49-F238E27FC236}">
                  <a16:creationId xmlns:a16="http://schemas.microsoft.com/office/drawing/2014/main" xmlns="" id="{97F4CD61-D0B9-4D9D-B489-D53E7CBEEC2D}"/>
                </a:ext>
              </a:extLst>
            </p:cNvPr>
            <p:cNvSpPr txBox="1"/>
            <p:nvPr/>
          </p:nvSpPr>
          <p:spPr>
            <a:xfrm>
              <a:off x="5372184" y="4534800"/>
              <a:ext cx="574196" cy="1015663"/>
            </a:xfrm>
            <a:prstGeom prst="rect">
              <a:avLst/>
            </a:prstGeom>
            <a:noFill/>
          </p:spPr>
          <p:txBody>
            <a:bodyPr wrap="none" rtlCol="0">
              <a:spAutoFit/>
            </a:bodyPr>
            <a:lstStyle/>
            <a:p>
              <a:r>
                <a:rPr lang="en-US" altLang="zh-CN" sz="6000" dirty="0">
                  <a:solidFill>
                    <a:srgbClr val="0000FF"/>
                  </a:solidFill>
                </a:rPr>
                <a:t>4</a:t>
              </a:r>
              <a:endParaRPr lang="zh-CN" altLang="en-US" sz="6000" dirty="0">
                <a:solidFill>
                  <a:srgbClr val="0000FF"/>
                </a:solidFill>
              </a:endParaRPr>
            </a:p>
          </p:txBody>
        </p:sp>
      </p:grpSp>
    </p:spTree>
    <p:extLst>
      <p:ext uri="{BB962C8B-B14F-4D97-AF65-F5344CB8AC3E}">
        <p14:creationId xmlns:p14="http://schemas.microsoft.com/office/powerpoint/2010/main" val="3337609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BBBAA18-35CD-4239-ABFC-854D1D553E00}"/>
              </a:ext>
            </a:extLst>
          </p:cNvPr>
          <p:cNvSpPr>
            <a:spLocks noGrp="1"/>
          </p:cNvSpPr>
          <p:nvPr>
            <p:ph type="title"/>
          </p:nvPr>
        </p:nvSpPr>
        <p:spPr/>
        <p:txBody>
          <a:bodyPr/>
          <a:lstStyle/>
          <a:p>
            <a:r>
              <a:rPr lang="zh-CN" altLang="en-US" dirty="0"/>
              <a:t>得分实例</a:t>
            </a:r>
          </a:p>
        </p:txBody>
      </p:sp>
      <p:sp>
        <p:nvSpPr>
          <p:cNvPr id="4" name="日期占位符 3">
            <a:extLst>
              <a:ext uri="{FF2B5EF4-FFF2-40B4-BE49-F238E27FC236}">
                <a16:creationId xmlns:a16="http://schemas.microsoft.com/office/drawing/2014/main" xmlns="" id="{8713D172-D161-46AA-9EBD-11D7B3F48FAA}"/>
              </a:ext>
            </a:extLst>
          </p:cNvPr>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a:extLst>
              <a:ext uri="{FF2B5EF4-FFF2-40B4-BE49-F238E27FC236}">
                <a16:creationId xmlns:a16="http://schemas.microsoft.com/office/drawing/2014/main" xmlns="" id="{D36B2E32-5AF6-4EA8-80B6-E12A18CDF864}"/>
              </a:ext>
            </a:extLst>
          </p:cNvPr>
          <p:cNvSpPr>
            <a:spLocks noGrp="1"/>
          </p:cNvSpPr>
          <p:nvPr>
            <p:ph type="ftr" sz="quarter" idx="11"/>
          </p:nvPr>
        </p:nvSpPr>
        <p:spPr/>
        <p:txBody>
          <a:bodyPr/>
          <a:lstStyle/>
          <a:p>
            <a:r>
              <a:rPr lang="zh-CN" altLang="en-US"/>
              <a:t>规则详解与技术综述</a:t>
            </a:r>
          </a:p>
        </p:txBody>
      </p:sp>
      <p:sp>
        <p:nvSpPr>
          <p:cNvPr id="6" name="灯片编号占位符 5">
            <a:extLst>
              <a:ext uri="{FF2B5EF4-FFF2-40B4-BE49-F238E27FC236}">
                <a16:creationId xmlns:a16="http://schemas.microsoft.com/office/drawing/2014/main" xmlns="" id="{852DC63D-E46F-480D-B236-AAE0C2CE8DDF}"/>
              </a:ext>
            </a:extLst>
          </p:cNvPr>
          <p:cNvSpPr>
            <a:spLocks noGrp="1"/>
          </p:cNvSpPr>
          <p:nvPr>
            <p:ph type="sldNum" sz="quarter" idx="12"/>
          </p:nvPr>
        </p:nvSpPr>
        <p:spPr/>
        <p:txBody>
          <a:bodyPr/>
          <a:lstStyle/>
          <a:p>
            <a:fld id="{0C913308-F349-4B6D-A68A-DD1791B4A57B}" type="slidenum">
              <a:rPr lang="zh-CN" altLang="en-US" smtClean="0"/>
              <a:pPr/>
              <a:t>11</a:t>
            </a:fld>
            <a:endParaRPr lang="zh-CN" altLang="en-US"/>
          </a:p>
        </p:txBody>
      </p:sp>
      <p:grpSp>
        <p:nvGrpSpPr>
          <p:cNvPr id="33" name="组合 32">
            <a:extLst>
              <a:ext uri="{FF2B5EF4-FFF2-40B4-BE49-F238E27FC236}">
                <a16:creationId xmlns:a16="http://schemas.microsoft.com/office/drawing/2014/main" xmlns="" id="{D037CA53-07B6-44BB-B162-87E92ADFEF90}"/>
              </a:ext>
            </a:extLst>
          </p:cNvPr>
          <p:cNvGrpSpPr/>
          <p:nvPr/>
        </p:nvGrpSpPr>
        <p:grpSpPr>
          <a:xfrm>
            <a:off x="899592" y="1731722"/>
            <a:ext cx="1096528" cy="4025304"/>
            <a:chOff x="899592" y="1731722"/>
            <a:chExt cx="1096528" cy="4025304"/>
          </a:xfrm>
        </p:grpSpPr>
        <p:sp>
          <p:nvSpPr>
            <p:cNvPr id="10" name="矩形 9">
              <a:extLst>
                <a:ext uri="{FF2B5EF4-FFF2-40B4-BE49-F238E27FC236}">
                  <a16:creationId xmlns:a16="http://schemas.microsoft.com/office/drawing/2014/main" xmlns="" id="{CB4137A0-5006-4138-802E-9B8764D1D475}"/>
                </a:ext>
              </a:extLst>
            </p:cNvPr>
            <p:cNvSpPr/>
            <p:nvPr/>
          </p:nvSpPr>
          <p:spPr>
            <a:xfrm>
              <a:off x="899592" y="37456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xmlns="" id="{32D068F4-73B3-46CF-83A5-3EFCC60BB01E}"/>
                </a:ext>
              </a:extLst>
            </p:cNvPr>
            <p:cNvSpPr/>
            <p:nvPr/>
          </p:nvSpPr>
          <p:spPr>
            <a:xfrm>
              <a:off x="899592" y="19168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xmlns="" id="{9F29ACB7-20B4-45F8-A8B0-AAAA12C1E620}"/>
                </a:ext>
              </a:extLst>
            </p:cNvPr>
            <p:cNvGrpSpPr/>
            <p:nvPr/>
          </p:nvGrpSpPr>
          <p:grpSpPr>
            <a:xfrm>
              <a:off x="899592" y="3563038"/>
              <a:ext cx="1096528" cy="370220"/>
              <a:chOff x="899592" y="3563038"/>
              <a:chExt cx="1096528" cy="370220"/>
            </a:xfrm>
            <a:solidFill>
              <a:srgbClr val="FF5B5B"/>
            </a:solidFill>
          </p:grpSpPr>
          <p:sp>
            <p:nvSpPr>
              <p:cNvPr id="9" name="矩形 8">
                <a:extLst>
                  <a:ext uri="{FF2B5EF4-FFF2-40B4-BE49-F238E27FC236}">
                    <a16:creationId xmlns:a16="http://schemas.microsoft.com/office/drawing/2014/main" xmlns="" id="{5F31408F-33A5-4476-8E49-20316230BD1F}"/>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流程图: 延期 11">
                <a:extLst>
                  <a:ext uri="{FF2B5EF4-FFF2-40B4-BE49-F238E27FC236}">
                    <a16:creationId xmlns:a16="http://schemas.microsoft.com/office/drawing/2014/main" xmlns="" id="{B2EBC979-A724-49E9-B77E-286F7011755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xmlns="" id="{D34A64A2-01BD-4B7E-A2AD-58132C0FFC28}"/>
                </a:ext>
              </a:extLst>
            </p:cNvPr>
            <p:cNvGrpSpPr/>
            <p:nvPr/>
          </p:nvGrpSpPr>
          <p:grpSpPr>
            <a:xfrm>
              <a:off x="899592" y="1731722"/>
              <a:ext cx="1096528" cy="370220"/>
              <a:chOff x="899592" y="3563038"/>
              <a:chExt cx="1096528" cy="370220"/>
            </a:xfrm>
            <a:solidFill>
              <a:srgbClr val="FF5B5B"/>
            </a:solidFill>
          </p:grpSpPr>
          <p:sp>
            <p:nvSpPr>
              <p:cNvPr id="15" name="矩形 14">
                <a:extLst>
                  <a:ext uri="{FF2B5EF4-FFF2-40B4-BE49-F238E27FC236}">
                    <a16:creationId xmlns:a16="http://schemas.microsoft.com/office/drawing/2014/main" xmlns="" id="{9CEE386E-548F-450A-8A34-0A3A99FF4386}"/>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流程图: 延期 15">
                <a:extLst>
                  <a:ext uri="{FF2B5EF4-FFF2-40B4-BE49-F238E27FC236}">
                    <a16:creationId xmlns:a16="http://schemas.microsoft.com/office/drawing/2014/main" xmlns="" id="{C889CBA7-C5A3-4E21-B9E5-C291E144387C}"/>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xmlns="" id="{C77D31D0-6F10-4400-BF33-5531E1DAFA23}"/>
                </a:ext>
              </a:extLst>
            </p:cNvPr>
            <p:cNvGrpSpPr/>
            <p:nvPr/>
          </p:nvGrpSpPr>
          <p:grpSpPr>
            <a:xfrm>
              <a:off x="899592" y="5386806"/>
              <a:ext cx="1096528" cy="370220"/>
              <a:chOff x="899592" y="3563038"/>
              <a:chExt cx="1096528" cy="370220"/>
            </a:xfrm>
            <a:solidFill>
              <a:srgbClr val="FF5B5B"/>
            </a:solidFill>
          </p:grpSpPr>
          <p:sp>
            <p:nvSpPr>
              <p:cNvPr id="18" name="矩形 17">
                <a:extLst>
                  <a:ext uri="{FF2B5EF4-FFF2-40B4-BE49-F238E27FC236}">
                    <a16:creationId xmlns:a16="http://schemas.microsoft.com/office/drawing/2014/main" xmlns="" id="{20C7209D-4BE1-48F4-8846-02A18811E760}"/>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流程图: 延期 18">
                <a:extLst>
                  <a:ext uri="{FF2B5EF4-FFF2-40B4-BE49-F238E27FC236}">
                    <a16:creationId xmlns:a16="http://schemas.microsoft.com/office/drawing/2014/main" xmlns="" id="{638D434C-5627-429B-8545-178F021259B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1" name="组合 20">
            <a:extLst>
              <a:ext uri="{FF2B5EF4-FFF2-40B4-BE49-F238E27FC236}">
                <a16:creationId xmlns:a16="http://schemas.microsoft.com/office/drawing/2014/main" xmlns="" id="{5B6F63A3-3FD9-4800-9BB0-A2A3B132DB09}"/>
              </a:ext>
            </a:extLst>
          </p:cNvPr>
          <p:cNvGrpSpPr/>
          <p:nvPr/>
        </p:nvGrpSpPr>
        <p:grpSpPr>
          <a:xfrm rot="10800000">
            <a:off x="7071736" y="1731722"/>
            <a:ext cx="1096528" cy="4025304"/>
            <a:chOff x="899592" y="1731722"/>
            <a:chExt cx="1096528" cy="4025304"/>
          </a:xfrm>
        </p:grpSpPr>
        <p:sp>
          <p:nvSpPr>
            <p:cNvPr id="22" name="矩形 21">
              <a:extLst>
                <a:ext uri="{FF2B5EF4-FFF2-40B4-BE49-F238E27FC236}">
                  <a16:creationId xmlns:a16="http://schemas.microsoft.com/office/drawing/2014/main" xmlns="" id="{F4CF84A6-D588-4512-A233-E43724540B55}"/>
                </a:ext>
              </a:extLst>
            </p:cNvPr>
            <p:cNvSpPr/>
            <p:nvPr/>
          </p:nvSpPr>
          <p:spPr>
            <a:xfrm>
              <a:off x="899592" y="37456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xmlns="" id="{63546238-05D8-46C7-8C4F-28B3D1DB7916}"/>
                </a:ext>
              </a:extLst>
            </p:cNvPr>
            <p:cNvSpPr/>
            <p:nvPr/>
          </p:nvSpPr>
          <p:spPr>
            <a:xfrm>
              <a:off x="899592" y="19168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xmlns="" id="{32E162F0-AB75-421C-9A02-0084C04C70BD}"/>
                </a:ext>
              </a:extLst>
            </p:cNvPr>
            <p:cNvGrpSpPr/>
            <p:nvPr/>
          </p:nvGrpSpPr>
          <p:grpSpPr>
            <a:xfrm>
              <a:off x="899592" y="3563038"/>
              <a:ext cx="1096528" cy="370220"/>
              <a:chOff x="899592" y="3563038"/>
              <a:chExt cx="1096528" cy="370220"/>
            </a:xfrm>
            <a:solidFill>
              <a:srgbClr val="00B0F0"/>
            </a:solidFill>
          </p:grpSpPr>
          <p:sp>
            <p:nvSpPr>
              <p:cNvPr id="31" name="矩形 30">
                <a:extLst>
                  <a:ext uri="{FF2B5EF4-FFF2-40B4-BE49-F238E27FC236}">
                    <a16:creationId xmlns:a16="http://schemas.microsoft.com/office/drawing/2014/main" xmlns="" id="{00E428B3-31CC-42C2-97A3-23F0F2A3F7A9}"/>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流程图: 延期 31">
                <a:extLst>
                  <a:ext uri="{FF2B5EF4-FFF2-40B4-BE49-F238E27FC236}">
                    <a16:creationId xmlns:a16="http://schemas.microsoft.com/office/drawing/2014/main" xmlns="" id="{666F1285-381E-4410-AE92-F02A3E14412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xmlns="" id="{10F59FFA-03FD-43C7-9327-53F6F1D4F453}"/>
                </a:ext>
              </a:extLst>
            </p:cNvPr>
            <p:cNvGrpSpPr/>
            <p:nvPr/>
          </p:nvGrpSpPr>
          <p:grpSpPr>
            <a:xfrm>
              <a:off x="899592" y="1731722"/>
              <a:ext cx="1096528" cy="370220"/>
              <a:chOff x="899592" y="3563038"/>
              <a:chExt cx="1096528" cy="370220"/>
            </a:xfrm>
            <a:solidFill>
              <a:srgbClr val="00B0F0"/>
            </a:solidFill>
          </p:grpSpPr>
          <p:sp>
            <p:nvSpPr>
              <p:cNvPr id="29" name="矩形 28">
                <a:extLst>
                  <a:ext uri="{FF2B5EF4-FFF2-40B4-BE49-F238E27FC236}">
                    <a16:creationId xmlns:a16="http://schemas.microsoft.com/office/drawing/2014/main" xmlns="" id="{2F5DB3CD-5BDB-4418-81DB-309AEBF808AA}"/>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流程图: 延期 29">
                <a:extLst>
                  <a:ext uri="{FF2B5EF4-FFF2-40B4-BE49-F238E27FC236}">
                    <a16:creationId xmlns:a16="http://schemas.microsoft.com/office/drawing/2014/main" xmlns="" id="{694B0CE0-9144-4A45-BB1C-41BBEB88DBAA}"/>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xmlns="" id="{94F0F060-BFE7-4828-9A6D-B9844EE70235}"/>
                </a:ext>
              </a:extLst>
            </p:cNvPr>
            <p:cNvGrpSpPr/>
            <p:nvPr/>
          </p:nvGrpSpPr>
          <p:grpSpPr>
            <a:xfrm>
              <a:off x="899592" y="5386806"/>
              <a:ext cx="1096528" cy="370220"/>
              <a:chOff x="899592" y="3563038"/>
              <a:chExt cx="1096528" cy="370220"/>
            </a:xfrm>
            <a:solidFill>
              <a:srgbClr val="00B0F0"/>
            </a:solidFill>
          </p:grpSpPr>
          <p:sp>
            <p:nvSpPr>
              <p:cNvPr id="27" name="矩形 26">
                <a:extLst>
                  <a:ext uri="{FF2B5EF4-FFF2-40B4-BE49-F238E27FC236}">
                    <a16:creationId xmlns:a16="http://schemas.microsoft.com/office/drawing/2014/main" xmlns="" id="{DC744D3E-642C-4F7C-9E57-C0B0ECD4FEAC}"/>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延期 27">
                <a:extLst>
                  <a:ext uri="{FF2B5EF4-FFF2-40B4-BE49-F238E27FC236}">
                    <a16:creationId xmlns:a16="http://schemas.microsoft.com/office/drawing/2014/main" xmlns="" id="{E0A4EAB9-4AC5-403B-A856-BE5608815576}"/>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4" name="同心圆 26">
            <a:extLst>
              <a:ext uri="{FF2B5EF4-FFF2-40B4-BE49-F238E27FC236}">
                <a16:creationId xmlns:a16="http://schemas.microsoft.com/office/drawing/2014/main" xmlns="" id="{7AE95672-40C8-4D42-89AD-1FF184A03261}"/>
              </a:ext>
            </a:extLst>
          </p:cNvPr>
          <p:cNvSpPr/>
          <p:nvPr/>
        </p:nvSpPr>
        <p:spPr>
          <a:xfrm>
            <a:off x="1115616" y="230795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同心圆 26">
            <a:extLst>
              <a:ext uri="{FF2B5EF4-FFF2-40B4-BE49-F238E27FC236}">
                <a16:creationId xmlns:a16="http://schemas.microsoft.com/office/drawing/2014/main" xmlns="" id="{D09C7307-81F4-4B80-9F50-26580CF5C9F4}"/>
              </a:ext>
            </a:extLst>
          </p:cNvPr>
          <p:cNvSpPr/>
          <p:nvPr/>
        </p:nvSpPr>
        <p:spPr>
          <a:xfrm>
            <a:off x="993304" y="2770424"/>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同心圆 26">
            <a:extLst>
              <a:ext uri="{FF2B5EF4-FFF2-40B4-BE49-F238E27FC236}">
                <a16:creationId xmlns:a16="http://schemas.microsoft.com/office/drawing/2014/main" xmlns="" id="{974CB815-FB7B-48A0-995B-8EA196E9893E}"/>
              </a:ext>
            </a:extLst>
          </p:cNvPr>
          <p:cNvSpPr/>
          <p:nvPr/>
        </p:nvSpPr>
        <p:spPr>
          <a:xfrm>
            <a:off x="1463464" y="2690113"/>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同心圆 26">
            <a:extLst>
              <a:ext uri="{FF2B5EF4-FFF2-40B4-BE49-F238E27FC236}">
                <a16:creationId xmlns:a16="http://schemas.microsoft.com/office/drawing/2014/main" xmlns="" id="{3FD5F470-F76C-4815-BD9C-9F6C82B3B53E}"/>
              </a:ext>
            </a:extLst>
          </p:cNvPr>
          <p:cNvSpPr/>
          <p:nvPr/>
        </p:nvSpPr>
        <p:spPr>
          <a:xfrm>
            <a:off x="1403648" y="3164908"/>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同心圆 26">
            <a:extLst>
              <a:ext uri="{FF2B5EF4-FFF2-40B4-BE49-F238E27FC236}">
                <a16:creationId xmlns:a16="http://schemas.microsoft.com/office/drawing/2014/main" xmlns="" id="{E6EF6E94-129E-4DE3-9CB2-B415C3DA589D}"/>
              </a:ext>
            </a:extLst>
          </p:cNvPr>
          <p:cNvSpPr/>
          <p:nvPr/>
        </p:nvSpPr>
        <p:spPr>
          <a:xfrm>
            <a:off x="7380312" y="230795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同心圆 26">
            <a:extLst>
              <a:ext uri="{FF2B5EF4-FFF2-40B4-BE49-F238E27FC236}">
                <a16:creationId xmlns:a16="http://schemas.microsoft.com/office/drawing/2014/main" xmlns="" id="{04183EB7-14CF-4AC7-9DD4-771E6B49087B}"/>
              </a:ext>
            </a:extLst>
          </p:cNvPr>
          <p:cNvSpPr/>
          <p:nvPr/>
        </p:nvSpPr>
        <p:spPr>
          <a:xfrm>
            <a:off x="7380312" y="2888679"/>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同心圆 26">
            <a:extLst>
              <a:ext uri="{FF2B5EF4-FFF2-40B4-BE49-F238E27FC236}">
                <a16:creationId xmlns:a16="http://schemas.microsoft.com/office/drawing/2014/main" xmlns="" id="{61018911-50F1-40B5-84EB-7AC2C8BE4FDD}"/>
              </a:ext>
            </a:extLst>
          </p:cNvPr>
          <p:cNvSpPr/>
          <p:nvPr/>
        </p:nvSpPr>
        <p:spPr>
          <a:xfrm>
            <a:off x="7668344" y="2590382"/>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同心圆 26">
            <a:extLst>
              <a:ext uri="{FF2B5EF4-FFF2-40B4-BE49-F238E27FC236}">
                <a16:creationId xmlns:a16="http://schemas.microsoft.com/office/drawing/2014/main" xmlns="" id="{B702BA2D-FF5E-4C28-9EE8-7BDDED149231}"/>
              </a:ext>
            </a:extLst>
          </p:cNvPr>
          <p:cNvSpPr/>
          <p:nvPr/>
        </p:nvSpPr>
        <p:spPr>
          <a:xfrm>
            <a:off x="7668344" y="3164908"/>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同心圆 26">
            <a:extLst>
              <a:ext uri="{FF2B5EF4-FFF2-40B4-BE49-F238E27FC236}">
                <a16:creationId xmlns:a16="http://schemas.microsoft.com/office/drawing/2014/main" xmlns="" id="{C9F6C219-0676-4A66-B402-D6B8C9E139B5}"/>
              </a:ext>
            </a:extLst>
          </p:cNvPr>
          <p:cNvSpPr/>
          <p:nvPr/>
        </p:nvSpPr>
        <p:spPr>
          <a:xfrm>
            <a:off x="975736" y="3229362"/>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47" name="组合 46">
            <a:extLst>
              <a:ext uri="{FF2B5EF4-FFF2-40B4-BE49-F238E27FC236}">
                <a16:creationId xmlns:a16="http://schemas.microsoft.com/office/drawing/2014/main" xmlns="" id="{B01ADDF1-4ACC-4868-B26A-BF1D32FC39A4}"/>
              </a:ext>
            </a:extLst>
          </p:cNvPr>
          <p:cNvGrpSpPr/>
          <p:nvPr/>
        </p:nvGrpSpPr>
        <p:grpSpPr>
          <a:xfrm>
            <a:off x="3203848" y="4437112"/>
            <a:ext cx="2742532" cy="1113351"/>
            <a:chOff x="3203848" y="4437112"/>
            <a:chExt cx="2742532" cy="1113351"/>
          </a:xfrm>
        </p:grpSpPr>
        <p:sp>
          <p:nvSpPr>
            <p:cNvPr id="43" name="文本框 42">
              <a:extLst>
                <a:ext uri="{FF2B5EF4-FFF2-40B4-BE49-F238E27FC236}">
                  <a16:creationId xmlns:a16="http://schemas.microsoft.com/office/drawing/2014/main" xmlns="" id="{9E2EC75E-78FA-44E3-8539-D2C27C640D5F}"/>
                </a:ext>
              </a:extLst>
            </p:cNvPr>
            <p:cNvSpPr txBox="1"/>
            <p:nvPr/>
          </p:nvSpPr>
          <p:spPr>
            <a:xfrm>
              <a:off x="3203848" y="4534800"/>
              <a:ext cx="574196" cy="1015663"/>
            </a:xfrm>
            <a:prstGeom prst="rect">
              <a:avLst/>
            </a:prstGeom>
            <a:noFill/>
          </p:spPr>
          <p:txBody>
            <a:bodyPr wrap="none" rtlCol="0">
              <a:spAutoFit/>
            </a:bodyPr>
            <a:lstStyle/>
            <a:p>
              <a:r>
                <a:rPr lang="en-US" altLang="zh-CN" sz="6000" dirty="0">
                  <a:solidFill>
                    <a:srgbClr val="FF0000"/>
                  </a:solidFill>
                </a:rPr>
                <a:t>4</a:t>
              </a:r>
              <a:endParaRPr lang="zh-CN" altLang="en-US" sz="6000" dirty="0">
                <a:solidFill>
                  <a:srgbClr val="FF0000"/>
                </a:solidFill>
              </a:endParaRPr>
            </a:p>
          </p:txBody>
        </p:sp>
        <p:sp>
          <p:nvSpPr>
            <p:cNvPr id="45" name="文本框 44">
              <a:extLst>
                <a:ext uri="{FF2B5EF4-FFF2-40B4-BE49-F238E27FC236}">
                  <a16:creationId xmlns:a16="http://schemas.microsoft.com/office/drawing/2014/main" xmlns="" id="{DBA6151F-D120-41F5-A7C2-3DA5B07FCEE2}"/>
                </a:ext>
              </a:extLst>
            </p:cNvPr>
            <p:cNvSpPr txBox="1"/>
            <p:nvPr/>
          </p:nvSpPr>
          <p:spPr>
            <a:xfrm>
              <a:off x="4337973" y="4437112"/>
              <a:ext cx="954107" cy="1015663"/>
            </a:xfrm>
            <a:prstGeom prst="rect">
              <a:avLst/>
            </a:prstGeom>
            <a:noFill/>
          </p:spPr>
          <p:txBody>
            <a:bodyPr wrap="none" rtlCol="0">
              <a:spAutoFit/>
            </a:bodyPr>
            <a:lstStyle/>
            <a:p>
              <a:r>
                <a:rPr lang="zh-CN" altLang="en-US" sz="6000" dirty="0"/>
                <a:t>：</a:t>
              </a:r>
            </a:p>
          </p:txBody>
        </p:sp>
        <p:sp>
          <p:nvSpPr>
            <p:cNvPr id="46" name="文本框 45">
              <a:extLst>
                <a:ext uri="{FF2B5EF4-FFF2-40B4-BE49-F238E27FC236}">
                  <a16:creationId xmlns:a16="http://schemas.microsoft.com/office/drawing/2014/main" xmlns="" id="{97F4CD61-D0B9-4D9D-B489-D53E7CBEEC2D}"/>
                </a:ext>
              </a:extLst>
            </p:cNvPr>
            <p:cNvSpPr txBox="1"/>
            <p:nvPr/>
          </p:nvSpPr>
          <p:spPr>
            <a:xfrm>
              <a:off x="5372184" y="4534800"/>
              <a:ext cx="574196" cy="1015663"/>
            </a:xfrm>
            <a:prstGeom prst="rect">
              <a:avLst/>
            </a:prstGeom>
            <a:noFill/>
          </p:spPr>
          <p:txBody>
            <a:bodyPr wrap="none" rtlCol="0">
              <a:spAutoFit/>
            </a:bodyPr>
            <a:lstStyle/>
            <a:p>
              <a:r>
                <a:rPr lang="en-US" altLang="zh-CN" sz="6000" dirty="0">
                  <a:solidFill>
                    <a:srgbClr val="0000FF"/>
                  </a:solidFill>
                </a:rPr>
                <a:t>5</a:t>
              </a:r>
              <a:endParaRPr lang="zh-CN" altLang="en-US" sz="6000" dirty="0">
                <a:solidFill>
                  <a:srgbClr val="0000FF"/>
                </a:solidFill>
              </a:endParaRPr>
            </a:p>
          </p:txBody>
        </p:sp>
      </p:grpSp>
      <p:sp>
        <p:nvSpPr>
          <p:cNvPr id="44" name="同心圆 26">
            <a:extLst>
              <a:ext uri="{FF2B5EF4-FFF2-40B4-BE49-F238E27FC236}">
                <a16:creationId xmlns:a16="http://schemas.microsoft.com/office/drawing/2014/main" xmlns="" id="{75AD7EF6-319B-4BEC-8E85-BE4485A3EBF3}"/>
              </a:ext>
            </a:extLst>
          </p:cNvPr>
          <p:cNvSpPr/>
          <p:nvPr/>
        </p:nvSpPr>
        <p:spPr>
          <a:xfrm>
            <a:off x="7567047" y="4277396"/>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3362684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BBBAA18-35CD-4239-ABFC-854D1D553E00}"/>
              </a:ext>
            </a:extLst>
          </p:cNvPr>
          <p:cNvSpPr>
            <a:spLocks noGrp="1"/>
          </p:cNvSpPr>
          <p:nvPr>
            <p:ph type="title"/>
          </p:nvPr>
        </p:nvSpPr>
        <p:spPr/>
        <p:txBody>
          <a:bodyPr/>
          <a:lstStyle/>
          <a:p>
            <a:r>
              <a:rPr lang="zh-CN" altLang="en-US" dirty="0"/>
              <a:t>得分实例</a:t>
            </a:r>
          </a:p>
        </p:txBody>
      </p:sp>
      <p:sp>
        <p:nvSpPr>
          <p:cNvPr id="4" name="日期占位符 3">
            <a:extLst>
              <a:ext uri="{FF2B5EF4-FFF2-40B4-BE49-F238E27FC236}">
                <a16:creationId xmlns:a16="http://schemas.microsoft.com/office/drawing/2014/main" xmlns="" id="{8713D172-D161-46AA-9EBD-11D7B3F48FAA}"/>
              </a:ext>
            </a:extLst>
          </p:cNvPr>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a:extLst>
              <a:ext uri="{FF2B5EF4-FFF2-40B4-BE49-F238E27FC236}">
                <a16:creationId xmlns:a16="http://schemas.microsoft.com/office/drawing/2014/main" xmlns="" id="{D36B2E32-5AF6-4EA8-80B6-E12A18CDF864}"/>
              </a:ext>
            </a:extLst>
          </p:cNvPr>
          <p:cNvSpPr>
            <a:spLocks noGrp="1"/>
          </p:cNvSpPr>
          <p:nvPr>
            <p:ph type="ftr" sz="quarter" idx="11"/>
          </p:nvPr>
        </p:nvSpPr>
        <p:spPr/>
        <p:txBody>
          <a:bodyPr/>
          <a:lstStyle/>
          <a:p>
            <a:r>
              <a:rPr lang="zh-CN" altLang="en-US"/>
              <a:t>规则详解与技术综述</a:t>
            </a:r>
          </a:p>
        </p:txBody>
      </p:sp>
      <p:sp>
        <p:nvSpPr>
          <p:cNvPr id="6" name="灯片编号占位符 5">
            <a:extLst>
              <a:ext uri="{FF2B5EF4-FFF2-40B4-BE49-F238E27FC236}">
                <a16:creationId xmlns:a16="http://schemas.microsoft.com/office/drawing/2014/main" xmlns="" id="{852DC63D-E46F-480D-B236-AAE0C2CE8DDF}"/>
              </a:ext>
            </a:extLst>
          </p:cNvPr>
          <p:cNvSpPr>
            <a:spLocks noGrp="1"/>
          </p:cNvSpPr>
          <p:nvPr>
            <p:ph type="sldNum" sz="quarter" idx="12"/>
          </p:nvPr>
        </p:nvSpPr>
        <p:spPr/>
        <p:txBody>
          <a:bodyPr/>
          <a:lstStyle/>
          <a:p>
            <a:fld id="{0C913308-F349-4B6D-A68A-DD1791B4A57B}" type="slidenum">
              <a:rPr lang="zh-CN" altLang="en-US" smtClean="0"/>
              <a:pPr/>
              <a:t>12</a:t>
            </a:fld>
            <a:endParaRPr lang="zh-CN" altLang="en-US"/>
          </a:p>
        </p:txBody>
      </p:sp>
      <p:grpSp>
        <p:nvGrpSpPr>
          <p:cNvPr id="33" name="组合 32">
            <a:extLst>
              <a:ext uri="{FF2B5EF4-FFF2-40B4-BE49-F238E27FC236}">
                <a16:creationId xmlns:a16="http://schemas.microsoft.com/office/drawing/2014/main" xmlns="" id="{D037CA53-07B6-44BB-B162-87E92ADFEF90}"/>
              </a:ext>
            </a:extLst>
          </p:cNvPr>
          <p:cNvGrpSpPr/>
          <p:nvPr/>
        </p:nvGrpSpPr>
        <p:grpSpPr>
          <a:xfrm>
            <a:off x="899592" y="1731722"/>
            <a:ext cx="1096528" cy="4025304"/>
            <a:chOff x="899592" y="1731722"/>
            <a:chExt cx="1096528" cy="4025304"/>
          </a:xfrm>
        </p:grpSpPr>
        <p:sp>
          <p:nvSpPr>
            <p:cNvPr id="10" name="矩形 9">
              <a:extLst>
                <a:ext uri="{FF2B5EF4-FFF2-40B4-BE49-F238E27FC236}">
                  <a16:creationId xmlns:a16="http://schemas.microsoft.com/office/drawing/2014/main" xmlns="" id="{CB4137A0-5006-4138-802E-9B8764D1D475}"/>
                </a:ext>
              </a:extLst>
            </p:cNvPr>
            <p:cNvSpPr/>
            <p:nvPr/>
          </p:nvSpPr>
          <p:spPr>
            <a:xfrm>
              <a:off x="899592" y="37456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xmlns="" id="{32D068F4-73B3-46CF-83A5-3EFCC60BB01E}"/>
                </a:ext>
              </a:extLst>
            </p:cNvPr>
            <p:cNvSpPr/>
            <p:nvPr/>
          </p:nvSpPr>
          <p:spPr>
            <a:xfrm>
              <a:off x="899592" y="19168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xmlns="" id="{9F29ACB7-20B4-45F8-A8B0-AAAA12C1E620}"/>
                </a:ext>
              </a:extLst>
            </p:cNvPr>
            <p:cNvGrpSpPr/>
            <p:nvPr/>
          </p:nvGrpSpPr>
          <p:grpSpPr>
            <a:xfrm>
              <a:off x="899592" y="3563038"/>
              <a:ext cx="1096528" cy="370220"/>
              <a:chOff x="899592" y="3563038"/>
              <a:chExt cx="1096528" cy="370220"/>
            </a:xfrm>
            <a:solidFill>
              <a:srgbClr val="FF5B5B"/>
            </a:solidFill>
          </p:grpSpPr>
          <p:sp>
            <p:nvSpPr>
              <p:cNvPr id="9" name="矩形 8">
                <a:extLst>
                  <a:ext uri="{FF2B5EF4-FFF2-40B4-BE49-F238E27FC236}">
                    <a16:creationId xmlns:a16="http://schemas.microsoft.com/office/drawing/2014/main" xmlns="" id="{5F31408F-33A5-4476-8E49-20316230BD1F}"/>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流程图: 延期 11">
                <a:extLst>
                  <a:ext uri="{FF2B5EF4-FFF2-40B4-BE49-F238E27FC236}">
                    <a16:creationId xmlns:a16="http://schemas.microsoft.com/office/drawing/2014/main" xmlns="" id="{B2EBC979-A724-49E9-B77E-286F7011755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xmlns="" id="{D34A64A2-01BD-4B7E-A2AD-58132C0FFC28}"/>
                </a:ext>
              </a:extLst>
            </p:cNvPr>
            <p:cNvGrpSpPr/>
            <p:nvPr/>
          </p:nvGrpSpPr>
          <p:grpSpPr>
            <a:xfrm>
              <a:off x="899592" y="1731722"/>
              <a:ext cx="1096528" cy="370220"/>
              <a:chOff x="899592" y="3563038"/>
              <a:chExt cx="1096528" cy="370220"/>
            </a:xfrm>
            <a:solidFill>
              <a:srgbClr val="FF5B5B"/>
            </a:solidFill>
          </p:grpSpPr>
          <p:sp>
            <p:nvSpPr>
              <p:cNvPr id="15" name="矩形 14">
                <a:extLst>
                  <a:ext uri="{FF2B5EF4-FFF2-40B4-BE49-F238E27FC236}">
                    <a16:creationId xmlns:a16="http://schemas.microsoft.com/office/drawing/2014/main" xmlns="" id="{9CEE386E-548F-450A-8A34-0A3A99FF4386}"/>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流程图: 延期 15">
                <a:extLst>
                  <a:ext uri="{FF2B5EF4-FFF2-40B4-BE49-F238E27FC236}">
                    <a16:creationId xmlns:a16="http://schemas.microsoft.com/office/drawing/2014/main" xmlns="" id="{C889CBA7-C5A3-4E21-B9E5-C291E144387C}"/>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xmlns="" id="{C77D31D0-6F10-4400-BF33-5531E1DAFA23}"/>
                </a:ext>
              </a:extLst>
            </p:cNvPr>
            <p:cNvGrpSpPr/>
            <p:nvPr/>
          </p:nvGrpSpPr>
          <p:grpSpPr>
            <a:xfrm>
              <a:off x="899592" y="5386806"/>
              <a:ext cx="1096528" cy="370220"/>
              <a:chOff x="899592" y="3563038"/>
              <a:chExt cx="1096528" cy="370220"/>
            </a:xfrm>
            <a:solidFill>
              <a:srgbClr val="FF5B5B"/>
            </a:solidFill>
          </p:grpSpPr>
          <p:sp>
            <p:nvSpPr>
              <p:cNvPr id="18" name="矩形 17">
                <a:extLst>
                  <a:ext uri="{FF2B5EF4-FFF2-40B4-BE49-F238E27FC236}">
                    <a16:creationId xmlns:a16="http://schemas.microsoft.com/office/drawing/2014/main" xmlns="" id="{20C7209D-4BE1-48F4-8846-02A18811E760}"/>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流程图: 延期 18">
                <a:extLst>
                  <a:ext uri="{FF2B5EF4-FFF2-40B4-BE49-F238E27FC236}">
                    <a16:creationId xmlns:a16="http://schemas.microsoft.com/office/drawing/2014/main" xmlns="" id="{638D434C-5627-429B-8545-178F021259B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1" name="组合 20">
            <a:extLst>
              <a:ext uri="{FF2B5EF4-FFF2-40B4-BE49-F238E27FC236}">
                <a16:creationId xmlns:a16="http://schemas.microsoft.com/office/drawing/2014/main" xmlns="" id="{5B6F63A3-3FD9-4800-9BB0-A2A3B132DB09}"/>
              </a:ext>
            </a:extLst>
          </p:cNvPr>
          <p:cNvGrpSpPr/>
          <p:nvPr/>
        </p:nvGrpSpPr>
        <p:grpSpPr>
          <a:xfrm rot="10800000">
            <a:off x="7071736" y="1731722"/>
            <a:ext cx="1096528" cy="4025304"/>
            <a:chOff x="899592" y="1731722"/>
            <a:chExt cx="1096528" cy="4025304"/>
          </a:xfrm>
        </p:grpSpPr>
        <p:sp>
          <p:nvSpPr>
            <p:cNvPr id="22" name="矩形 21">
              <a:extLst>
                <a:ext uri="{FF2B5EF4-FFF2-40B4-BE49-F238E27FC236}">
                  <a16:creationId xmlns:a16="http://schemas.microsoft.com/office/drawing/2014/main" xmlns="" id="{F4CF84A6-D588-4512-A233-E43724540B55}"/>
                </a:ext>
              </a:extLst>
            </p:cNvPr>
            <p:cNvSpPr/>
            <p:nvPr/>
          </p:nvSpPr>
          <p:spPr>
            <a:xfrm>
              <a:off x="899592" y="37456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xmlns="" id="{63546238-05D8-46C7-8C4F-28B3D1DB7916}"/>
                </a:ext>
              </a:extLst>
            </p:cNvPr>
            <p:cNvSpPr/>
            <p:nvPr/>
          </p:nvSpPr>
          <p:spPr>
            <a:xfrm>
              <a:off x="899592" y="19168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xmlns="" id="{32E162F0-AB75-421C-9A02-0084C04C70BD}"/>
                </a:ext>
              </a:extLst>
            </p:cNvPr>
            <p:cNvGrpSpPr/>
            <p:nvPr/>
          </p:nvGrpSpPr>
          <p:grpSpPr>
            <a:xfrm>
              <a:off x="899592" y="3563038"/>
              <a:ext cx="1096528" cy="370220"/>
              <a:chOff x="899592" y="3563038"/>
              <a:chExt cx="1096528" cy="370220"/>
            </a:xfrm>
            <a:solidFill>
              <a:srgbClr val="00B0F0"/>
            </a:solidFill>
          </p:grpSpPr>
          <p:sp>
            <p:nvSpPr>
              <p:cNvPr id="31" name="矩形 30">
                <a:extLst>
                  <a:ext uri="{FF2B5EF4-FFF2-40B4-BE49-F238E27FC236}">
                    <a16:creationId xmlns:a16="http://schemas.microsoft.com/office/drawing/2014/main" xmlns="" id="{00E428B3-31CC-42C2-97A3-23F0F2A3F7A9}"/>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流程图: 延期 31">
                <a:extLst>
                  <a:ext uri="{FF2B5EF4-FFF2-40B4-BE49-F238E27FC236}">
                    <a16:creationId xmlns:a16="http://schemas.microsoft.com/office/drawing/2014/main" xmlns="" id="{666F1285-381E-4410-AE92-F02A3E14412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xmlns="" id="{10F59FFA-03FD-43C7-9327-53F6F1D4F453}"/>
                </a:ext>
              </a:extLst>
            </p:cNvPr>
            <p:cNvGrpSpPr/>
            <p:nvPr/>
          </p:nvGrpSpPr>
          <p:grpSpPr>
            <a:xfrm>
              <a:off x="899592" y="1731722"/>
              <a:ext cx="1096528" cy="370220"/>
              <a:chOff x="899592" y="3563038"/>
              <a:chExt cx="1096528" cy="370220"/>
            </a:xfrm>
            <a:solidFill>
              <a:srgbClr val="00B0F0"/>
            </a:solidFill>
          </p:grpSpPr>
          <p:sp>
            <p:nvSpPr>
              <p:cNvPr id="29" name="矩形 28">
                <a:extLst>
                  <a:ext uri="{FF2B5EF4-FFF2-40B4-BE49-F238E27FC236}">
                    <a16:creationId xmlns:a16="http://schemas.microsoft.com/office/drawing/2014/main" xmlns="" id="{2F5DB3CD-5BDB-4418-81DB-309AEBF808AA}"/>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流程图: 延期 29">
                <a:extLst>
                  <a:ext uri="{FF2B5EF4-FFF2-40B4-BE49-F238E27FC236}">
                    <a16:creationId xmlns:a16="http://schemas.microsoft.com/office/drawing/2014/main" xmlns="" id="{694B0CE0-9144-4A45-BB1C-41BBEB88DBAA}"/>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xmlns="" id="{94F0F060-BFE7-4828-9A6D-B9844EE70235}"/>
                </a:ext>
              </a:extLst>
            </p:cNvPr>
            <p:cNvGrpSpPr/>
            <p:nvPr/>
          </p:nvGrpSpPr>
          <p:grpSpPr>
            <a:xfrm>
              <a:off x="899592" y="5386806"/>
              <a:ext cx="1096528" cy="370220"/>
              <a:chOff x="899592" y="3563038"/>
              <a:chExt cx="1096528" cy="370220"/>
            </a:xfrm>
            <a:solidFill>
              <a:srgbClr val="00B0F0"/>
            </a:solidFill>
          </p:grpSpPr>
          <p:sp>
            <p:nvSpPr>
              <p:cNvPr id="27" name="矩形 26">
                <a:extLst>
                  <a:ext uri="{FF2B5EF4-FFF2-40B4-BE49-F238E27FC236}">
                    <a16:creationId xmlns:a16="http://schemas.microsoft.com/office/drawing/2014/main" xmlns="" id="{DC744D3E-642C-4F7C-9E57-C0B0ECD4FEAC}"/>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延期 27">
                <a:extLst>
                  <a:ext uri="{FF2B5EF4-FFF2-40B4-BE49-F238E27FC236}">
                    <a16:creationId xmlns:a16="http://schemas.microsoft.com/office/drawing/2014/main" xmlns="" id="{E0A4EAB9-4AC5-403B-A856-BE5608815576}"/>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4" name="同心圆 26">
            <a:extLst>
              <a:ext uri="{FF2B5EF4-FFF2-40B4-BE49-F238E27FC236}">
                <a16:creationId xmlns:a16="http://schemas.microsoft.com/office/drawing/2014/main" xmlns="" id="{7AE95672-40C8-4D42-89AD-1FF184A03261}"/>
              </a:ext>
            </a:extLst>
          </p:cNvPr>
          <p:cNvSpPr/>
          <p:nvPr/>
        </p:nvSpPr>
        <p:spPr>
          <a:xfrm>
            <a:off x="7380312" y="4070211"/>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同心圆 26">
            <a:extLst>
              <a:ext uri="{FF2B5EF4-FFF2-40B4-BE49-F238E27FC236}">
                <a16:creationId xmlns:a16="http://schemas.microsoft.com/office/drawing/2014/main" xmlns="" id="{D09C7307-81F4-4B80-9F50-26580CF5C9F4}"/>
              </a:ext>
            </a:extLst>
          </p:cNvPr>
          <p:cNvSpPr/>
          <p:nvPr/>
        </p:nvSpPr>
        <p:spPr>
          <a:xfrm>
            <a:off x="7380312" y="465093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同心圆 26">
            <a:extLst>
              <a:ext uri="{FF2B5EF4-FFF2-40B4-BE49-F238E27FC236}">
                <a16:creationId xmlns:a16="http://schemas.microsoft.com/office/drawing/2014/main" xmlns="" id="{974CB815-FB7B-48A0-995B-8EA196E9893E}"/>
              </a:ext>
            </a:extLst>
          </p:cNvPr>
          <p:cNvSpPr/>
          <p:nvPr/>
        </p:nvSpPr>
        <p:spPr>
          <a:xfrm>
            <a:off x="7668344" y="439885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同心圆 26">
            <a:extLst>
              <a:ext uri="{FF2B5EF4-FFF2-40B4-BE49-F238E27FC236}">
                <a16:creationId xmlns:a16="http://schemas.microsoft.com/office/drawing/2014/main" xmlns="" id="{3FD5F470-F76C-4815-BD9C-9F6C82B3B53E}"/>
              </a:ext>
            </a:extLst>
          </p:cNvPr>
          <p:cNvSpPr/>
          <p:nvPr/>
        </p:nvSpPr>
        <p:spPr>
          <a:xfrm>
            <a:off x="7668344" y="4927164"/>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同心圆 26">
            <a:extLst>
              <a:ext uri="{FF2B5EF4-FFF2-40B4-BE49-F238E27FC236}">
                <a16:creationId xmlns:a16="http://schemas.microsoft.com/office/drawing/2014/main" xmlns="" id="{E6EF6E94-129E-4DE3-9CB2-B415C3DA589D}"/>
              </a:ext>
            </a:extLst>
          </p:cNvPr>
          <p:cNvSpPr/>
          <p:nvPr/>
        </p:nvSpPr>
        <p:spPr>
          <a:xfrm>
            <a:off x="7380312" y="230795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同心圆 26">
            <a:extLst>
              <a:ext uri="{FF2B5EF4-FFF2-40B4-BE49-F238E27FC236}">
                <a16:creationId xmlns:a16="http://schemas.microsoft.com/office/drawing/2014/main" xmlns="" id="{04183EB7-14CF-4AC7-9DD4-771E6B49087B}"/>
              </a:ext>
            </a:extLst>
          </p:cNvPr>
          <p:cNvSpPr/>
          <p:nvPr/>
        </p:nvSpPr>
        <p:spPr>
          <a:xfrm>
            <a:off x="7380312" y="2888679"/>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同心圆 26">
            <a:extLst>
              <a:ext uri="{FF2B5EF4-FFF2-40B4-BE49-F238E27FC236}">
                <a16:creationId xmlns:a16="http://schemas.microsoft.com/office/drawing/2014/main" xmlns="" id="{61018911-50F1-40B5-84EB-7AC2C8BE4FDD}"/>
              </a:ext>
            </a:extLst>
          </p:cNvPr>
          <p:cNvSpPr/>
          <p:nvPr/>
        </p:nvSpPr>
        <p:spPr>
          <a:xfrm>
            <a:off x="7668344" y="2636599"/>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同心圆 26">
            <a:extLst>
              <a:ext uri="{FF2B5EF4-FFF2-40B4-BE49-F238E27FC236}">
                <a16:creationId xmlns:a16="http://schemas.microsoft.com/office/drawing/2014/main" xmlns="" id="{B702BA2D-FF5E-4C28-9EE8-7BDDED149231}"/>
              </a:ext>
            </a:extLst>
          </p:cNvPr>
          <p:cNvSpPr/>
          <p:nvPr/>
        </p:nvSpPr>
        <p:spPr>
          <a:xfrm>
            <a:off x="7668344" y="3164908"/>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同心圆 26">
            <a:extLst>
              <a:ext uri="{FF2B5EF4-FFF2-40B4-BE49-F238E27FC236}">
                <a16:creationId xmlns:a16="http://schemas.microsoft.com/office/drawing/2014/main" xmlns="" id="{C9F6C219-0676-4A66-B402-D6B8C9E139B5}"/>
              </a:ext>
            </a:extLst>
          </p:cNvPr>
          <p:cNvSpPr/>
          <p:nvPr/>
        </p:nvSpPr>
        <p:spPr>
          <a:xfrm>
            <a:off x="1657784" y="360724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47" name="组合 46">
            <a:extLst>
              <a:ext uri="{FF2B5EF4-FFF2-40B4-BE49-F238E27FC236}">
                <a16:creationId xmlns:a16="http://schemas.microsoft.com/office/drawing/2014/main" xmlns="" id="{B01ADDF1-4ACC-4868-B26A-BF1D32FC39A4}"/>
              </a:ext>
            </a:extLst>
          </p:cNvPr>
          <p:cNvGrpSpPr/>
          <p:nvPr/>
        </p:nvGrpSpPr>
        <p:grpSpPr>
          <a:xfrm>
            <a:off x="3203848" y="4437112"/>
            <a:ext cx="2742532" cy="1113351"/>
            <a:chOff x="3203848" y="4437112"/>
            <a:chExt cx="2742532" cy="1113351"/>
          </a:xfrm>
        </p:grpSpPr>
        <p:sp>
          <p:nvSpPr>
            <p:cNvPr id="43" name="文本框 42">
              <a:extLst>
                <a:ext uri="{FF2B5EF4-FFF2-40B4-BE49-F238E27FC236}">
                  <a16:creationId xmlns:a16="http://schemas.microsoft.com/office/drawing/2014/main" xmlns="" id="{9E2EC75E-78FA-44E3-8539-D2C27C640D5F}"/>
                </a:ext>
              </a:extLst>
            </p:cNvPr>
            <p:cNvSpPr txBox="1"/>
            <p:nvPr/>
          </p:nvSpPr>
          <p:spPr>
            <a:xfrm>
              <a:off x="3203848" y="4534800"/>
              <a:ext cx="574196" cy="1015663"/>
            </a:xfrm>
            <a:prstGeom prst="rect">
              <a:avLst/>
            </a:prstGeom>
            <a:noFill/>
          </p:spPr>
          <p:txBody>
            <a:bodyPr wrap="none" rtlCol="0">
              <a:spAutoFit/>
            </a:bodyPr>
            <a:lstStyle/>
            <a:p>
              <a:r>
                <a:rPr lang="en-US" altLang="zh-CN" sz="6000" dirty="0">
                  <a:solidFill>
                    <a:srgbClr val="FF0000"/>
                  </a:solidFill>
                </a:rPr>
                <a:t>9</a:t>
              </a:r>
              <a:endParaRPr lang="zh-CN" altLang="en-US" sz="6000" dirty="0">
                <a:solidFill>
                  <a:srgbClr val="FF0000"/>
                </a:solidFill>
              </a:endParaRPr>
            </a:p>
          </p:txBody>
        </p:sp>
        <p:sp>
          <p:nvSpPr>
            <p:cNvPr id="45" name="文本框 44">
              <a:extLst>
                <a:ext uri="{FF2B5EF4-FFF2-40B4-BE49-F238E27FC236}">
                  <a16:creationId xmlns:a16="http://schemas.microsoft.com/office/drawing/2014/main" xmlns="" id="{DBA6151F-D120-41F5-A7C2-3DA5B07FCEE2}"/>
                </a:ext>
              </a:extLst>
            </p:cNvPr>
            <p:cNvSpPr txBox="1"/>
            <p:nvPr/>
          </p:nvSpPr>
          <p:spPr>
            <a:xfrm>
              <a:off x="4337973" y="4437112"/>
              <a:ext cx="954107" cy="1015663"/>
            </a:xfrm>
            <a:prstGeom prst="rect">
              <a:avLst/>
            </a:prstGeom>
            <a:noFill/>
          </p:spPr>
          <p:txBody>
            <a:bodyPr wrap="none" rtlCol="0">
              <a:spAutoFit/>
            </a:bodyPr>
            <a:lstStyle/>
            <a:p>
              <a:r>
                <a:rPr lang="zh-CN" altLang="en-US" sz="6000" dirty="0"/>
                <a:t>：</a:t>
              </a:r>
            </a:p>
          </p:txBody>
        </p:sp>
        <p:sp>
          <p:nvSpPr>
            <p:cNvPr id="46" name="文本框 45">
              <a:extLst>
                <a:ext uri="{FF2B5EF4-FFF2-40B4-BE49-F238E27FC236}">
                  <a16:creationId xmlns:a16="http://schemas.microsoft.com/office/drawing/2014/main" xmlns="" id="{97F4CD61-D0B9-4D9D-B489-D53E7CBEEC2D}"/>
                </a:ext>
              </a:extLst>
            </p:cNvPr>
            <p:cNvSpPr txBox="1"/>
            <p:nvPr/>
          </p:nvSpPr>
          <p:spPr>
            <a:xfrm>
              <a:off x="5372184" y="4534800"/>
              <a:ext cx="574196" cy="1015663"/>
            </a:xfrm>
            <a:prstGeom prst="rect">
              <a:avLst/>
            </a:prstGeom>
            <a:noFill/>
          </p:spPr>
          <p:txBody>
            <a:bodyPr wrap="none" rtlCol="0">
              <a:spAutoFit/>
            </a:bodyPr>
            <a:lstStyle/>
            <a:p>
              <a:r>
                <a:rPr lang="en-US" altLang="zh-CN" sz="6000" dirty="0">
                  <a:solidFill>
                    <a:srgbClr val="0000FF"/>
                  </a:solidFill>
                </a:rPr>
                <a:t>8</a:t>
              </a:r>
              <a:endParaRPr lang="zh-CN" altLang="en-US" sz="6000" dirty="0">
                <a:solidFill>
                  <a:srgbClr val="0000FF"/>
                </a:solidFill>
              </a:endParaRPr>
            </a:p>
          </p:txBody>
        </p:sp>
      </p:grpSp>
      <p:sp>
        <p:nvSpPr>
          <p:cNvPr id="44" name="同心圆 26">
            <a:extLst>
              <a:ext uri="{FF2B5EF4-FFF2-40B4-BE49-F238E27FC236}">
                <a16:creationId xmlns:a16="http://schemas.microsoft.com/office/drawing/2014/main" xmlns="" id="{A8BD2EAD-54D1-4FEC-A759-B17EF0FB1D06}"/>
              </a:ext>
            </a:extLst>
          </p:cNvPr>
          <p:cNvSpPr/>
          <p:nvPr/>
        </p:nvSpPr>
        <p:spPr>
          <a:xfrm>
            <a:off x="1558021" y="360724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8" name="同心圆 26">
            <a:extLst>
              <a:ext uri="{FF2B5EF4-FFF2-40B4-BE49-F238E27FC236}">
                <a16:creationId xmlns:a16="http://schemas.microsoft.com/office/drawing/2014/main" xmlns="" id="{A62F7E88-9A52-4273-BDB4-61D387CA192F}"/>
              </a:ext>
            </a:extLst>
          </p:cNvPr>
          <p:cNvSpPr/>
          <p:nvPr/>
        </p:nvSpPr>
        <p:spPr>
          <a:xfrm>
            <a:off x="1458258" y="360724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2664599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BBBAA18-35CD-4239-ABFC-854D1D553E00}"/>
              </a:ext>
            </a:extLst>
          </p:cNvPr>
          <p:cNvSpPr>
            <a:spLocks noGrp="1"/>
          </p:cNvSpPr>
          <p:nvPr>
            <p:ph type="title"/>
          </p:nvPr>
        </p:nvSpPr>
        <p:spPr/>
        <p:txBody>
          <a:bodyPr/>
          <a:lstStyle/>
          <a:p>
            <a:r>
              <a:rPr lang="zh-CN" altLang="en-US" dirty="0"/>
              <a:t>得分实例</a:t>
            </a:r>
          </a:p>
        </p:txBody>
      </p:sp>
      <p:sp>
        <p:nvSpPr>
          <p:cNvPr id="4" name="日期占位符 3">
            <a:extLst>
              <a:ext uri="{FF2B5EF4-FFF2-40B4-BE49-F238E27FC236}">
                <a16:creationId xmlns:a16="http://schemas.microsoft.com/office/drawing/2014/main" xmlns="" id="{8713D172-D161-46AA-9EBD-11D7B3F48FAA}"/>
              </a:ext>
            </a:extLst>
          </p:cNvPr>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a:extLst>
              <a:ext uri="{FF2B5EF4-FFF2-40B4-BE49-F238E27FC236}">
                <a16:creationId xmlns:a16="http://schemas.microsoft.com/office/drawing/2014/main" xmlns="" id="{D36B2E32-5AF6-4EA8-80B6-E12A18CDF864}"/>
              </a:ext>
            </a:extLst>
          </p:cNvPr>
          <p:cNvSpPr>
            <a:spLocks noGrp="1"/>
          </p:cNvSpPr>
          <p:nvPr>
            <p:ph type="ftr" sz="quarter" idx="11"/>
          </p:nvPr>
        </p:nvSpPr>
        <p:spPr/>
        <p:txBody>
          <a:bodyPr/>
          <a:lstStyle/>
          <a:p>
            <a:r>
              <a:rPr lang="zh-CN" altLang="en-US"/>
              <a:t>规则详解与技术综述</a:t>
            </a:r>
          </a:p>
        </p:txBody>
      </p:sp>
      <p:sp>
        <p:nvSpPr>
          <p:cNvPr id="6" name="灯片编号占位符 5">
            <a:extLst>
              <a:ext uri="{FF2B5EF4-FFF2-40B4-BE49-F238E27FC236}">
                <a16:creationId xmlns:a16="http://schemas.microsoft.com/office/drawing/2014/main" xmlns="" id="{852DC63D-E46F-480D-B236-AAE0C2CE8DDF}"/>
              </a:ext>
            </a:extLst>
          </p:cNvPr>
          <p:cNvSpPr>
            <a:spLocks noGrp="1"/>
          </p:cNvSpPr>
          <p:nvPr>
            <p:ph type="sldNum" sz="quarter" idx="12"/>
          </p:nvPr>
        </p:nvSpPr>
        <p:spPr/>
        <p:txBody>
          <a:bodyPr/>
          <a:lstStyle/>
          <a:p>
            <a:fld id="{0C913308-F349-4B6D-A68A-DD1791B4A57B}" type="slidenum">
              <a:rPr lang="zh-CN" altLang="en-US" smtClean="0"/>
              <a:pPr/>
              <a:t>13</a:t>
            </a:fld>
            <a:endParaRPr lang="zh-CN" altLang="en-US"/>
          </a:p>
        </p:txBody>
      </p:sp>
      <p:grpSp>
        <p:nvGrpSpPr>
          <p:cNvPr id="33" name="组合 32">
            <a:extLst>
              <a:ext uri="{FF2B5EF4-FFF2-40B4-BE49-F238E27FC236}">
                <a16:creationId xmlns:a16="http://schemas.microsoft.com/office/drawing/2014/main" xmlns="" id="{D037CA53-07B6-44BB-B162-87E92ADFEF90}"/>
              </a:ext>
            </a:extLst>
          </p:cNvPr>
          <p:cNvGrpSpPr/>
          <p:nvPr/>
        </p:nvGrpSpPr>
        <p:grpSpPr>
          <a:xfrm>
            <a:off x="899592" y="1731722"/>
            <a:ext cx="1096528" cy="4025304"/>
            <a:chOff x="899592" y="1731722"/>
            <a:chExt cx="1096528" cy="4025304"/>
          </a:xfrm>
        </p:grpSpPr>
        <p:sp>
          <p:nvSpPr>
            <p:cNvPr id="10" name="矩形 9">
              <a:extLst>
                <a:ext uri="{FF2B5EF4-FFF2-40B4-BE49-F238E27FC236}">
                  <a16:creationId xmlns:a16="http://schemas.microsoft.com/office/drawing/2014/main" xmlns="" id="{CB4137A0-5006-4138-802E-9B8764D1D475}"/>
                </a:ext>
              </a:extLst>
            </p:cNvPr>
            <p:cNvSpPr/>
            <p:nvPr/>
          </p:nvSpPr>
          <p:spPr>
            <a:xfrm>
              <a:off x="899592" y="37456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xmlns="" id="{32D068F4-73B3-46CF-83A5-3EFCC60BB01E}"/>
                </a:ext>
              </a:extLst>
            </p:cNvPr>
            <p:cNvSpPr/>
            <p:nvPr/>
          </p:nvSpPr>
          <p:spPr>
            <a:xfrm>
              <a:off x="899592" y="19168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xmlns="" id="{9F29ACB7-20B4-45F8-A8B0-AAAA12C1E620}"/>
                </a:ext>
              </a:extLst>
            </p:cNvPr>
            <p:cNvGrpSpPr/>
            <p:nvPr/>
          </p:nvGrpSpPr>
          <p:grpSpPr>
            <a:xfrm>
              <a:off x="899592" y="3563038"/>
              <a:ext cx="1096528" cy="370220"/>
              <a:chOff x="899592" y="3563038"/>
              <a:chExt cx="1096528" cy="370220"/>
            </a:xfrm>
            <a:solidFill>
              <a:srgbClr val="FF5B5B"/>
            </a:solidFill>
          </p:grpSpPr>
          <p:sp>
            <p:nvSpPr>
              <p:cNvPr id="9" name="矩形 8">
                <a:extLst>
                  <a:ext uri="{FF2B5EF4-FFF2-40B4-BE49-F238E27FC236}">
                    <a16:creationId xmlns:a16="http://schemas.microsoft.com/office/drawing/2014/main" xmlns="" id="{5F31408F-33A5-4476-8E49-20316230BD1F}"/>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流程图: 延期 11">
                <a:extLst>
                  <a:ext uri="{FF2B5EF4-FFF2-40B4-BE49-F238E27FC236}">
                    <a16:creationId xmlns:a16="http://schemas.microsoft.com/office/drawing/2014/main" xmlns="" id="{B2EBC979-A724-49E9-B77E-286F7011755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xmlns="" id="{D34A64A2-01BD-4B7E-A2AD-58132C0FFC28}"/>
                </a:ext>
              </a:extLst>
            </p:cNvPr>
            <p:cNvGrpSpPr/>
            <p:nvPr/>
          </p:nvGrpSpPr>
          <p:grpSpPr>
            <a:xfrm>
              <a:off x="899592" y="1731722"/>
              <a:ext cx="1096528" cy="370220"/>
              <a:chOff x="899592" y="3563038"/>
              <a:chExt cx="1096528" cy="370220"/>
            </a:xfrm>
            <a:solidFill>
              <a:srgbClr val="FF5B5B"/>
            </a:solidFill>
          </p:grpSpPr>
          <p:sp>
            <p:nvSpPr>
              <p:cNvPr id="15" name="矩形 14">
                <a:extLst>
                  <a:ext uri="{FF2B5EF4-FFF2-40B4-BE49-F238E27FC236}">
                    <a16:creationId xmlns:a16="http://schemas.microsoft.com/office/drawing/2014/main" xmlns="" id="{9CEE386E-548F-450A-8A34-0A3A99FF4386}"/>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流程图: 延期 15">
                <a:extLst>
                  <a:ext uri="{FF2B5EF4-FFF2-40B4-BE49-F238E27FC236}">
                    <a16:creationId xmlns:a16="http://schemas.microsoft.com/office/drawing/2014/main" xmlns="" id="{C889CBA7-C5A3-4E21-B9E5-C291E144387C}"/>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xmlns="" id="{C77D31D0-6F10-4400-BF33-5531E1DAFA23}"/>
                </a:ext>
              </a:extLst>
            </p:cNvPr>
            <p:cNvGrpSpPr/>
            <p:nvPr/>
          </p:nvGrpSpPr>
          <p:grpSpPr>
            <a:xfrm>
              <a:off x="899592" y="5386806"/>
              <a:ext cx="1096528" cy="370220"/>
              <a:chOff x="899592" y="3563038"/>
              <a:chExt cx="1096528" cy="370220"/>
            </a:xfrm>
            <a:solidFill>
              <a:srgbClr val="FF5B5B"/>
            </a:solidFill>
          </p:grpSpPr>
          <p:sp>
            <p:nvSpPr>
              <p:cNvPr id="18" name="矩形 17">
                <a:extLst>
                  <a:ext uri="{FF2B5EF4-FFF2-40B4-BE49-F238E27FC236}">
                    <a16:creationId xmlns:a16="http://schemas.microsoft.com/office/drawing/2014/main" xmlns="" id="{20C7209D-4BE1-48F4-8846-02A18811E760}"/>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流程图: 延期 18">
                <a:extLst>
                  <a:ext uri="{FF2B5EF4-FFF2-40B4-BE49-F238E27FC236}">
                    <a16:creationId xmlns:a16="http://schemas.microsoft.com/office/drawing/2014/main" xmlns="" id="{638D434C-5627-429B-8545-178F021259B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1" name="组合 20">
            <a:extLst>
              <a:ext uri="{FF2B5EF4-FFF2-40B4-BE49-F238E27FC236}">
                <a16:creationId xmlns:a16="http://schemas.microsoft.com/office/drawing/2014/main" xmlns="" id="{5B6F63A3-3FD9-4800-9BB0-A2A3B132DB09}"/>
              </a:ext>
            </a:extLst>
          </p:cNvPr>
          <p:cNvGrpSpPr/>
          <p:nvPr/>
        </p:nvGrpSpPr>
        <p:grpSpPr>
          <a:xfrm rot="10800000">
            <a:off x="7071736" y="1731722"/>
            <a:ext cx="1096528" cy="4025304"/>
            <a:chOff x="899592" y="1731722"/>
            <a:chExt cx="1096528" cy="4025304"/>
          </a:xfrm>
        </p:grpSpPr>
        <p:sp>
          <p:nvSpPr>
            <p:cNvPr id="22" name="矩形 21">
              <a:extLst>
                <a:ext uri="{FF2B5EF4-FFF2-40B4-BE49-F238E27FC236}">
                  <a16:creationId xmlns:a16="http://schemas.microsoft.com/office/drawing/2014/main" xmlns="" id="{F4CF84A6-D588-4512-A233-E43724540B55}"/>
                </a:ext>
              </a:extLst>
            </p:cNvPr>
            <p:cNvSpPr/>
            <p:nvPr/>
          </p:nvSpPr>
          <p:spPr>
            <a:xfrm>
              <a:off x="899592" y="37456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xmlns="" id="{63546238-05D8-46C7-8C4F-28B3D1DB7916}"/>
                </a:ext>
              </a:extLst>
            </p:cNvPr>
            <p:cNvSpPr/>
            <p:nvPr/>
          </p:nvSpPr>
          <p:spPr>
            <a:xfrm>
              <a:off x="899592" y="19168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xmlns="" id="{32E162F0-AB75-421C-9A02-0084C04C70BD}"/>
                </a:ext>
              </a:extLst>
            </p:cNvPr>
            <p:cNvGrpSpPr/>
            <p:nvPr/>
          </p:nvGrpSpPr>
          <p:grpSpPr>
            <a:xfrm>
              <a:off x="899592" y="3563038"/>
              <a:ext cx="1096528" cy="370220"/>
              <a:chOff x="899592" y="3563038"/>
              <a:chExt cx="1096528" cy="370220"/>
            </a:xfrm>
            <a:solidFill>
              <a:srgbClr val="00B0F0"/>
            </a:solidFill>
          </p:grpSpPr>
          <p:sp>
            <p:nvSpPr>
              <p:cNvPr id="31" name="矩形 30">
                <a:extLst>
                  <a:ext uri="{FF2B5EF4-FFF2-40B4-BE49-F238E27FC236}">
                    <a16:creationId xmlns:a16="http://schemas.microsoft.com/office/drawing/2014/main" xmlns="" id="{00E428B3-31CC-42C2-97A3-23F0F2A3F7A9}"/>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流程图: 延期 31">
                <a:extLst>
                  <a:ext uri="{FF2B5EF4-FFF2-40B4-BE49-F238E27FC236}">
                    <a16:creationId xmlns:a16="http://schemas.microsoft.com/office/drawing/2014/main" xmlns="" id="{666F1285-381E-4410-AE92-F02A3E14412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xmlns="" id="{10F59FFA-03FD-43C7-9327-53F6F1D4F453}"/>
                </a:ext>
              </a:extLst>
            </p:cNvPr>
            <p:cNvGrpSpPr/>
            <p:nvPr/>
          </p:nvGrpSpPr>
          <p:grpSpPr>
            <a:xfrm>
              <a:off x="899592" y="1731722"/>
              <a:ext cx="1096528" cy="370220"/>
              <a:chOff x="899592" y="3563038"/>
              <a:chExt cx="1096528" cy="370220"/>
            </a:xfrm>
            <a:solidFill>
              <a:srgbClr val="00B0F0"/>
            </a:solidFill>
          </p:grpSpPr>
          <p:sp>
            <p:nvSpPr>
              <p:cNvPr id="29" name="矩形 28">
                <a:extLst>
                  <a:ext uri="{FF2B5EF4-FFF2-40B4-BE49-F238E27FC236}">
                    <a16:creationId xmlns:a16="http://schemas.microsoft.com/office/drawing/2014/main" xmlns="" id="{2F5DB3CD-5BDB-4418-81DB-309AEBF808AA}"/>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流程图: 延期 29">
                <a:extLst>
                  <a:ext uri="{FF2B5EF4-FFF2-40B4-BE49-F238E27FC236}">
                    <a16:creationId xmlns:a16="http://schemas.microsoft.com/office/drawing/2014/main" xmlns="" id="{694B0CE0-9144-4A45-BB1C-41BBEB88DBAA}"/>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xmlns="" id="{94F0F060-BFE7-4828-9A6D-B9844EE70235}"/>
                </a:ext>
              </a:extLst>
            </p:cNvPr>
            <p:cNvGrpSpPr/>
            <p:nvPr/>
          </p:nvGrpSpPr>
          <p:grpSpPr>
            <a:xfrm>
              <a:off x="899592" y="5386806"/>
              <a:ext cx="1096528" cy="370220"/>
              <a:chOff x="899592" y="3563038"/>
              <a:chExt cx="1096528" cy="370220"/>
            </a:xfrm>
            <a:solidFill>
              <a:srgbClr val="00B0F0"/>
            </a:solidFill>
          </p:grpSpPr>
          <p:sp>
            <p:nvSpPr>
              <p:cNvPr id="27" name="矩形 26">
                <a:extLst>
                  <a:ext uri="{FF2B5EF4-FFF2-40B4-BE49-F238E27FC236}">
                    <a16:creationId xmlns:a16="http://schemas.microsoft.com/office/drawing/2014/main" xmlns="" id="{DC744D3E-642C-4F7C-9E57-C0B0ECD4FEAC}"/>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延期 27">
                <a:extLst>
                  <a:ext uri="{FF2B5EF4-FFF2-40B4-BE49-F238E27FC236}">
                    <a16:creationId xmlns:a16="http://schemas.microsoft.com/office/drawing/2014/main" xmlns="" id="{E0A4EAB9-4AC5-403B-A856-BE5608815576}"/>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4" name="同心圆 26">
            <a:extLst>
              <a:ext uri="{FF2B5EF4-FFF2-40B4-BE49-F238E27FC236}">
                <a16:creationId xmlns:a16="http://schemas.microsoft.com/office/drawing/2014/main" xmlns="" id="{7AE95672-40C8-4D42-89AD-1FF184A03261}"/>
              </a:ext>
            </a:extLst>
          </p:cNvPr>
          <p:cNvSpPr/>
          <p:nvPr/>
        </p:nvSpPr>
        <p:spPr>
          <a:xfrm>
            <a:off x="7654280" y="4854843"/>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同心圆 26">
            <a:extLst>
              <a:ext uri="{FF2B5EF4-FFF2-40B4-BE49-F238E27FC236}">
                <a16:creationId xmlns:a16="http://schemas.microsoft.com/office/drawing/2014/main" xmlns="" id="{D09C7307-81F4-4B80-9F50-26580CF5C9F4}"/>
              </a:ext>
            </a:extLst>
          </p:cNvPr>
          <p:cNvSpPr/>
          <p:nvPr/>
        </p:nvSpPr>
        <p:spPr>
          <a:xfrm>
            <a:off x="7386871" y="4532369"/>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同心圆 26">
            <a:extLst>
              <a:ext uri="{FF2B5EF4-FFF2-40B4-BE49-F238E27FC236}">
                <a16:creationId xmlns:a16="http://schemas.microsoft.com/office/drawing/2014/main" xmlns="" id="{974CB815-FB7B-48A0-995B-8EA196E9893E}"/>
              </a:ext>
            </a:extLst>
          </p:cNvPr>
          <p:cNvSpPr/>
          <p:nvPr/>
        </p:nvSpPr>
        <p:spPr>
          <a:xfrm>
            <a:off x="1657784" y="3594550"/>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同心圆 26">
            <a:extLst>
              <a:ext uri="{FF2B5EF4-FFF2-40B4-BE49-F238E27FC236}">
                <a16:creationId xmlns:a16="http://schemas.microsoft.com/office/drawing/2014/main" xmlns="" id="{04183EB7-14CF-4AC7-9DD4-771E6B49087B}"/>
              </a:ext>
            </a:extLst>
          </p:cNvPr>
          <p:cNvSpPr/>
          <p:nvPr/>
        </p:nvSpPr>
        <p:spPr>
          <a:xfrm>
            <a:off x="7437006" y="4060828"/>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同心圆 26">
            <a:extLst>
              <a:ext uri="{FF2B5EF4-FFF2-40B4-BE49-F238E27FC236}">
                <a16:creationId xmlns:a16="http://schemas.microsoft.com/office/drawing/2014/main" xmlns="" id="{61018911-50F1-40B5-84EB-7AC2C8BE4FDD}"/>
              </a:ext>
            </a:extLst>
          </p:cNvPr>
          <p:cNvSpPr/>
          <p:nvPr/>
        </p:nvSpPr>
        <p:spPr>
          <a:xfrm>
            <a:off x="7668344" y="2590382"/>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同心圆 26">
            <a:extLst>
              <a:ext uri="{FF2B5EF4-FFF2-40B4-BE49-F238E27FC236}">
                <a16:creationId xmlns:a16="http://schemas.microsoft.com/office/drawing/2014/main" xmlns="" id="{B702BA2D-FF5E-4C28-9EE8-7BDDED149231}"/>
              </a:ext>
            </a:extLst>
          </p:cNvPr>
          <p:cNvSpPr/>
          <p:nvPr/>
        </p:nvSpPr>
        <p:spPr>
          <a:xfrm>
            <a:off x="7668344" y="3164908"/>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同心圆 26">
            <a:extLst>
              <a:ext uri="{FF2B5EF4-FFF2-40B4-BE49-F238E27FC236}">
                <a16:creationId xmlns:a16="http://schemas.microsoft.com/office/drawing/2014/main" xmlns="" id="{C9F6C219-0676-4A66-B402-D6B8C9E139B5}"/>
              </a:ext>
            </a:extLst>
          </p:cNvPr>
          <p:cNvSpPr/>
          <p:nvPr/>
        </p:nvSpPr>
        <p:spPr>
          <a:xfrm>
            <a:off x="7132440" y="5423792"/>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47" name="组合 46">
            <a:extLst>
              <a:ext uri="{FF2B5EF4-FFF2-40B4-BE49-F238E27FC236}">
                <a16:creationId xmlns:a16="http://schemas.microsoft.com/office/drawing/2014/main" xmlns="" id="{B01ADDF1-4ACC-4868-B26A-BF1D32FC39A4}"/>
              </a:ext>
            </a:extLst>
          </p:cNvPr>
          <p:cNvGrpSpPr/>
          <p:nvPr/>
        </p:nvGrpSpPr>
        <p:grpSpPr>
          <a:xfrm>
            <a:off x="3203848" y="4437112"/>
            <a:ext cx="3132061" cy="1113351"/>
            <a:chOff x="3203848" y="4437112"/>
            <a:chExt cx="3132061" cy="1113351"/>
          </a:xfrm>
        </p:grpSpPr>
        <p:sp>
          <p:nvSpPr>
            <p:cNvPr id="43" name="文本框 42">
              <a:extLst>
                <a:ext uri="{FF2B5EF4-FFF2-40B4-BE49-F238E27FC236}">
                  <a16:creationId xmlns:a16="http://schemas.microsoft.com/office/drawing/2014/main" xmlns="" id="{9E2EC75E-78FA-44E3-8539-D2C27C640D5F}"/>
                </a:ext>
              </a:extLst>
            </p:cNvPr>
            <p:cNvSpPr txBox="1"/>
            <p:nvPr/>
          </p:nvSpPr>
          <p:spPr>
            <a:xfrm>
              <a:off x="3203848" y="4534800"/>
              <a:ext cx="963725" cy="1015663"/>
            </a:xfrm>
            <a:prstGeom prst="rect">
              <a:avLst/>
            </a:prstGeom>
            <a:noFill/>
          </p:spPr>
          <p:txBody>
            <a:bodyPr wrap="none" rtlCol="0">
              <a:spAutoFit/>
            </a:bodyPr>
            <a:lstStyle/>
            <a:p>
              <a:r>
                <a:rPr lang="en-US" altLang="zh-CN" sz="6000" dirty="0">
                  <a:solidFill>
                    <a:srgbClr val="FF0000"/>
                  </a:solidFill>
                </a:rPr>
                <a:t>15</a:t>
              </a:r>
              <a:endParaRPr lang="zh-CN" altLang="en-US" sz="6000" dirty="0">
                <a:solidFill>
                  <a:srgbClr val="FF0000"/>
                </a:solidFill>
              </a:endParaRPr>
            </a:p>
          </p:txBody>
        </p:sp>
        <p:sp>
          <p:nvSpPr>
            <p:cNvPr id="45" name="文本框 44">
              <a:extLst>
                <a:ext uri="{FF2B5EF4-FFF2-40B4-BE49-F238E27FC236}">
                  <a16:creationId xmlns:a16="http://schemas.microsoft.com/office/drawing/2014/main" xmlns="" id="{DBA6151F-D120-41F5-A7C2-3DA5B07FCEE2}"/>
                </a:ext>
              </a:extLst>
            </p:cNvPr>
            <p:cNvSpPr txBox="1"/>
            <p:nvPr/>
          </p:nvSpPr>
          <p:spPr>
            <a:xfrm>
              <a:off x="4337973" y="4437112"/>
              <a:ext cx="954107" cy="1015663"/>
            </a:xfrm>
            <a:prstGeom prst="rect">
              <a:avLst/>
            </a:prstGeom>
            <a:noFill/>
          </p:spPr>
          <p:txBody>
            <a:bodyPr wrap="none" rtlCol="0">
              <a:spAutoFit/>
            </a:bodyPr>
            <a:lstStyle/>
            <a:p>
              <a:r>
                <a:rPr lang="zh-CN" altLang="en-US" sz="6000" dirty="0"/>
                <a:t>：</a:t>
              </a:r>
            </a:p>
          </p:txBody>
        </p:sp>
        <p:sp>
          <p:nvSpPr>
            <p:cNvPr id="46" name="文本框 45">
              <a:extLst>
                <a:ext uri="{FF2B5EF4-FFF2-40B4-BE49-F238E27FC236}">
                  <a16:creationId xmlns:a16="http://schemas.microsoft.com/office/drawing/2014/main" xmlns="" id="{97F4CD61-D0B9-4D9D-B489-D53E7CBEEC2D}"/>
                </a:ext>
              </a:extLst>
            </p:cNvPr>
            <p:cNvSpPr txBox="1"/>
            <p:nvPr/>
          </p:nvSpPr>
          <p:spPr>
            <a:xfrm>
              <a:off x="5372184" y="4534800"/>
              <a:ext cx="963725" cy="1015663"/>
            </a:xfrm>
            <a:prstGeom prst="rect">
              <a:avLst/>
            </a:prstGeom>
            <a:noFill/>
          </p:spPr>
          <p:txBody>
            <a:bodyPr wrap="none" rtlCol="0">
              <a:spAutoFit/>
            </a:bodyPr>
            <a:lstStyle/>
            <a:p>
              <a:r>
                <a:rPr lang="en-US" altLang="zh-CN" sz="6000" dirty="0">
                  <a:solidFill>
                    <a:srgbClr val="0000FF"/>
                  </a:solidFill>
                </a:rPr>
                <a:t>14</a:t>
              </a:r>
              <a:endParaRPr lang="zh-CN" altLang="en-US" sz="6000" dirty="0">
                <a:solidFill>
                  <a:srgbClr val="0000FF"/>
                </a:solidFill>
              </a:endParaRPr>
            </a:p>
          </p:txBody>
        </p:sp>
      </p:grpSp>
      <p:sp>
        <p:nvSpPr>
          <p:cNvPr id="44" name="同心圆 26">
            <a:extLst>
              <a:ext uri="{FF2B5EF4-FFF2-40B4-BE49-F238E27FC236}">
                <a16:creationId xmlns:a16="http://schemas.microsoft.com/office/drawing/2014/main" xmlns="" id="{1B2E81D0-5D05-49FF-AA35-5F0E343DDF07}"/>
              </a:ext>
            </a:extLst>
          </p:cNvPr>
          <p:cNvSpPr/>
          <p:nvPr/>
        </p:nvSpPr>
        <p:spPr>
          <a:xfrm>
            <a:off x="7369834" y="2836071"/>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8" name="同心圆 26">
            <a:extLst>
              <a:ext uri="{FF2B5EF4-FFF2-40B4-BE49-F238E27FC236}">
                <a16:creationId xmlns:a16="http://schemas.microsoft.com/office/drawing/2014/main" xmlns="" id="{C128C445-6CDA-4467-AE0B-BA88C19B1F2C}"/>
              </a:ext>
            </a:extLst>
          </p:cNvPr>
          <p:cNvSpPr/>
          <p:nvPr/>
        </p:nvSpPr>
        <p:spPr>
          <a:xfrm>
            <a:off x="1572816" y="3594550"/>
            <a:ext cx="288032" cy="292100"/>
          </a:xfrm>
          <a:prstGeom prst="donut">
            <a:avLst>
              <a:gd name="adj" fmla="val 26909"/>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9" name="同心圆 26">
            <a:extLst>
              <a:ext uri="{FF2B5EF4-FFF2-40B4-BE49-F238E27FC236}">
                <a16:creationId xmlns:a16="http://schemas.microsoft.com/office/drawing/2014/main" xmlns="" id="{A5ACDE46-6C41-429B-B4C1-CE21F35241B2}"/>
              </a:ext>
            </a:extLst>
          </p:cNvPr>
          <p:cNvSpPr/>
          <p:nvPr/>
        </p:nvSpPr>
        <p:spPr>
          <a:xfrm>
            <a:off x="7122040" y="1764808"/>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2" name="同心圆 26">
            <a:extLst>
              <a:ext uri="{FF2B5EF4-FFF2-40B4-BE49-F238E27FC236}">
                <a16:creationId xmlns:a16="http://schemas.microsoft.com/office/drawing/2014/main" xmlns="" id="{26C9E692-5D0F-478D-B988-F21E3BBC5E03}"/>
              </a:ext>
            </a:extLst>
          </p:cNvPr>
          <p:cNvSpPr/>
          <p:nvPr/>
        </p:nvSpPr>
        <p:spPr>
          <a:xfrm>
            <a:off x="7236296" y="1764901"/>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3" name="同心圆 26">
            <a:extLst>
              <a:ext uri="{FF2B5EF4-FFF2-40B4-BE49-F238E27FC236}">
                <a16:creationId xmlns:a16="http://schemas.microsoft.com/office/drawing/2014/main" xmlns="" id="{D0FE835B-AC2D-401C-B887-BEDA58E4F86C}"/>
              </a:ext>
            </a:extLst>
          </p:cNvPr>
          <p:cNvSpPr/>
          <p:nvPr/>
        </p:nvSpPr>
        <p:spPr>
          <a:xfrm>
            <a:off x="7254267" y="541493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646806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BBBAA18-35CD-4239-ABFC-854D1D553E00}"/>
              </a:ext>
            </a:extLst>
          </p:cNvPr>
          <p:cNvSpPr>
            <a:spLocks noGrp="1"/>
          </p:cNvSpPr>
          <p:nvPr>
            <p:ph type="title"/>
          </p:nvPr>
        </p:nvSpPr>
        <p:spPr/>
        <p:txBody>
          <a:bodyPr/>
          <a:lstStyle/>
          <a:p>
            <a:r>
              <a:rPr lang="zh-CN" altLang="en-US" dirty="0"/>
              <a:t>得分实例</a:t>
            </a:r>
          </a:p>
        </p:txBody>
      </p:sp>
      <p:sp>
        <p:nvSpPr>
          <p:cNvPr id="4" name="日期占位符 3">
            <a:extLst>
              <a:ext uri="{FF2B5EF4-FFF2-40B4-BE49-F238E27FC236}">
                <a16:creationId xmlns:a16="http://schemas.microsoft.com/office/drawing/2014/main" xmlns="" id="{8713D172-D161-46AA-9EBD-11D7B3F48FAA}"/>
              </a:ext>
            </a:extLst>
          </p:cNvPr>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a:extLst>
              <a:ext uri="{FF2B5EF4-FFF2-40B4-BE49-F238E27FC236}">
                <a16:creationId xmlns:a16="http://schemas.microsoft.com/office/drawing/2014/main" xmlns="" id="{D36B2E32-5AF6-4EA8-80B6-E12A18CDF864}"/>
              </a:ext>
            </a:extLst>
          </p:cNvPr>
          <p:cNvSpPr>
            <a:spLocks noGrp="1"/>
          </p:cNvSpPr>
          <p:nvPr>
            <p:ph type="ftr" sz="quarter" idx="11"/>
          </p:nvPr>
        </p:nvSpPr>
        <p:spPr/>
        <p:txBody>
          <a:bodyPr/>
          <a:lstStyle/>
          <a:p>
            <a:r>
              <a:rPr lang="zh-CN" altLang="en-US"/>
              <a:t>规则详解与技术综述</a:t>
            </a:r>
          </a:p>
        </p:txBody>
      </p:sp>
      <p:sp>
        <p:nvSpPr>
          <p:cNvPr id="6" name="灯片编号占位符 5">
            <a:extLst>
              <a:ext uri="{FF2B5EF4-FFF2-40B4-BE49-F238E27FC236}">
                <a16:creationId xmlns:a16="http://schemas.microsoft.com/office/drawing/2014/main" xmlns="" id="{852DC63D-E46F-480D-B236-AAE0C2CE8DDF}"/>
              </a:ext>
            </a:extLst>
          </p:cNvPr>
          <p:cNvSpPr>
            <a:spLocks noGrp="1"/>
          </p:cNvSpPr>
          <p:nvPr>
            <p:ph type="sldNum" sz="quarter" idx="12"/>
          </p:nvPr>
        </p:nvSpPr>
        <p:spPr/>
        <p:txBody>
          <a:bodyPr/>
          <a:lstStyle/>
          <a:p>
            <a:fld id="{0C913308-F349-4B6D-A68A-DD1791B4A57B}" type="slidenum">
              <a:rPr lang="zh-CN" altLang="en-US" smtClean="0"/>
              <a:pPr/>
              <a:t>14</a:t>
            </a:fld>
            <a:endParaRPr lang="zh-CN" altLang="en-US"/>
          </a:p>
        </p:txBody>
      </p:sp>
      <p:grpSp>
        <p:nvGrpSpPr>
          <p:cNvPr id="33" name="组合 32">
            <a:extLst>
              <a:ext uri="{FF2B5EF4-FFF2-40B4-BE49-F238E27FC236}">
                <a16:creationId xmlns:a16="http://schemas.microsoft.com/office/drawing/2014/main" xmlns="" id="{D037CA53-07B6-44BB-B162-87E92ADFEF90}"/>
              </a:ext>
            </a:extLst>
          </p:cNvPr>
          <p:cNvGrpSpPr/>
          <p:nvPr/>
        </p:nvGrpSpPr>
        <p:grpSpPr>
          <a:xfrm>
            <a:off x="899592" y="1731722"/>
            <a:ext cx="1096528" cy="4025304"/>
            <a:chOff x="899592" y="1731722"/>
            <a:chExt cx="1096528" cy="4025304"/>
          </a:xfrm>
        </p:grpSpPr>
        <p:sp>
          <p:nvSpPr>
            <p:cNvPr id="10" name="矩形 9">
              <a:extLst>
                <a:ext uri="{FF2B5EF4-FFF2-40B4-BE49-F238E27FC236}">
                  <a16:creationId xmlns:a16="http://schemas.microsoft.com/office/drawing/2014/main" xmlns="" id="{CB4137A0-5006-4138-802E-9B8764D1D475}"/>
                </a:ext>
              </a:extLst>
            </p:cNvPr>
            <p:cNvSpPr/>
            <p:nvPr/>
          </p:nvSpPr>
          <p:spPr>
            <a:xfrm>
              <a:off x="899592" y="37456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xmlns="" id="{32D068F4-73B3-46CF-83A5-3EFCC60BB01E}"/>
                </a:ext>
              </a:extLst>
            </p:cNvPr>
            <p:cNvSpPr/>
            <p:nvPr/>
          </p:nvSpPr>
          <p:spPr>
            <a:xfrm>
              <a:off x="899592" y="1916832"/>
              <a:ext cx="914400" cy="1828800"/>
            </a:xfrm>
            <a:prstGeom prst="rect">
              <a:avLst/>
            </a:prstGeom>
            <a:solidFill>
              <a:srgbClr val="FF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xmlns="" id="{9F29ACB7-20B4-45F8-A8B0-AAAA12C1E620}"/>
                </a:ext>
              </a:extLst>
            </p:cNvPr>
            <p:cNvGrpSpPr/>
            <p:nvPr/>
          </p:nvGrpSpPr>
          <p:grpSpPr>
            <a:xfrm>
              <a:off x="899592" y="3563038"/>
              <a:ext cx="1096528" cy="370220"/>
              <a:chOff x="899592" y="3563038"/>
              <a:chExt cx="1096528" cy="370220"/>
            </a:xfrm>
            <a:solidFill>
              <a:srgbClr val="FF5B5B"/>
            </a:solidFill>
          </p:grpSpPr>
          <p:sp>
            <p:nvSpPr>
              <p:cNvPr id="9" name="矩形 8">
                <a:extLst>
                  <a:ext uri="{FF2B5EF4-FFF2-40B4-BE49-F238E27FC236}">
                    <a16:creationId xmlns:a16="http://schemas.microsoft.com/office/drawing/2014/main" xmlns="" id="{5F31408F-33A5-4476-8E49-20316230BD1F}"/>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流程图: 延期 11">
                <a:extLst>
                  <a:ext uri="{FF2B5EF4-FFF2-40B4-BE49-F238E27FC236}">
                    <a16:creationId xmlns:a16="http://schemas.microsoft.com/office/drawing/2014/main" xmlns="" id="{B2EBC979-A724-49E9-B77E-286F7011755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xmlns="" id="{D34A64A2-01BD-4B7E-A2AD-58132C0FFC28}"/>
                </a:ext>
              </a:extLst>
            </p:cNvPr>
            <p:cNvGrpSpPr/>
            <p:nvPr/>
          </p:nvGrpSpPr>
          <p:grpSpPr>
            <a:xfrm>
              <a:off x="899592" y="1731722"/>
              <a:ext cx="1096528" cy="370220"/>
              <a:chOff x="899592" y="3563038"/>
              <a:chExt cx="1096528" cy="370220"/>
            </a:xfrm>
            <a:solidFill>
              <a:srgbClr val="FF5B5B"/>
            </a:solidFill>
          </p:grpSpPr>
          <p:sp>
            <p:nvSpPr>
              <p:cNvPr id="15" name="矩形 14">
                <a:extLst>
                  <a:ext uri="{FF2B5EF4-FFF2-40B4-BE49-F238E27FC236}">
                    <a16:creationId xmlns:a16="http://schemas.microsoft.com/office/drawing/2014/main" xmlns="" id="{9CEE386E-548F-450A-8A34-0A3A99FF4386}"/>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流程图: 延期 15">
                <a:extLst>
                  <a:ext uri="{FF2B5EF4-FFF2-40B4-BE49-F238E27FC236}">
                    <a16:creationId xmlns:a16="http://schemas.microsoft.com/office/drawing/2014/main" xmlns="" id="{C889CBA7-C5A3-4E21-B9E5-C291E144387C}"/>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xmlns="" id="{C77D31D0-6F10-4400-BF33-5531E1DAFA23}"/>
                </a:ext>
              </a:extLst>
            </p:cNvPr>
            <p:cNvGrpSpPr/>
            <p:nvPr/>
          </p:nvGrpSpPr>
          <p:grpSpPr>
            <a:xfrm>
              <a:off x="899592" y="5386806"/>
              <a:ext cx="1096528" cy="370220"/>
              <a:chOff x="899592" y="3563038"/>
              <a:chExt cx="1096528" cy="370220"/>
            </a:xfrm>
            <a:solidFill>
              <a:srgbClr val="FF5B5B"/>
            </a:solidFill>
          </p:grpSpPr>
          <p:sp>
            <p:nvSpPr>
              <p:cNvPr id="18" name="矩形 17">
                <a:extLst>
                  <a:ext uri="{FF2B5EF4-FFF2-40B4-BE49-F238E27FC236}">
                    <a16:creationId xmlns:a16="http://schemas.microsoft.com/office/drawing/2014/main" xmlns="" id="{20C7209D-4BE1-48F4-8846-02A18811E760}"/>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流程图: 延期 18">
                <a:extLst>
                  <a:ext uri="{FF2B5EF4-FFF2-40B4-BE49-F238E27FC236}">
                    <a16:creationId xmlns:a16="http://schemas.microsoft.com/office/drawing/2014/main" xmlns="" id="{638D434C-5627-429B-8545-178F021259B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1" name="组合 20">
            <a:extLst>
              <a:ext uri="{FF2B5EF4-FFF2-40B4-BE49-F238E27FC236}">
                <a16:creationId xmlns:a16="http://schemas.microsoft.com/office/drawing/2014/main" xmlns="" id="{5B6F63A3-3FD9-4800-9BB0-A2A3B132DB09}"/>
              </a:ext>
            </a:extLst>
          </p:cNvPr>
          <p:cNvGrpSpPr/>
          <p:nvPr/>
        </p:nvGrpSpPr>
        <p:grpSpPr>
          <a:xfrm rot="10800000">
            <a:off x="7071736" y="1731722"/>
            <a:ext cx="1096528" cy="4025304"/>
            <a:chOff x="899592" y="1731722"/>
            <a:chExt cx="1096528" cy="4025304"/>
          </a:xfrm>
        </p:grpSpPr>
        <p:sp>
          <p:nvSpPr>
            <p:cNvPr id="22" name="矩形 21">
              <a:extLst>
                <a:ext uri="{FF2B5EF4-FFF2-40B4-BE49-F238E27FC236}">
                  <a16:creationId xmlns:a16="http://schemas.microsoft.com/office/drawing/2014/main" xmlns="" id="{F4CF84A6-D588-4512-A233-E43724540B55}"/>
                </a:ext>
              </a:extLst>
            </p:cNvPr>
            <p:cNvSpPr/>
            <p:nvPr/>
          </p:nvSpPr>
          <p:spPr>
            <a:xfrm>
              <a:off x="899592" y="37456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xmlns="" id="{63546238-05D8-46C7-8C4F-28B3D1DB7916}"/>
                </a:ext>
              </a:extLst>
            </p:cNvPr>
            <p:cNvSpPr/>
            <p:nvPr/>
          </p:nvSpPr>
          <p:spPr>
            <a:xfrm>
              <a:off x="899592" y="1916832"/>
              <a:ext cx="914400" cy="1828800"/>
            </a:xfrm>
            <a:prstGeom prst="rect">
              <a:avLst/>
            </a:prstGeom>
            <a:solidFill>
              <a:srgbClr val="71D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xmlns="" id="{32E162F0-AB75-421C-9A02-0084C04C70BD}"/>
                </a:ext>
              </a:extLst>
            </p:cNvPr>
            <p:cNvGrpSpPr/>
            <p:nvPr/>
          </p:nvGrpSpPr>
          <p:grpSpPr>
            <a:xfrm>
              <a:off x="899592" y="3563038"/>
              <a:ext cx="1096528" cy="370220"/>
              <a:chOff x="899592" y="3563038"/>
              <a:chExt cx="1096528" cy="370220"/>
            </a:xfrm>
            <a:solidFill>
              <a:srgbClr val="00B0F0"/>
            </a:solidFill>
          </p:grpSpPr>
          <p:sp>
            <p:nvSpPr>
              <p:cNvPr id="31" name="矩形 30">
                <a:extLst>
                  <a:ext uri="{FF2B5EF4-FFF2-40B4-BE49-F238E27FC236}">
                    <a16:creationId xmlns:a16="http://schemas.microsoft.com/office/drawing/2014/main" xmlns="" id="{00E428B3-31CC-42C2-97A3-23F0F2A3F7A9}"/>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流程图: 延期 31">
                <a:extLst>
                  <a:ext uri="{FF2B5EF4-FFF2-40B4-BE49-F238E27FC236}">
                    <a16:creationId xmlns:a16="http://schemas.microsoft.com/office/drawing/2014/main" xmlns="" id="{666F1285-381E-4410-AE92-F02A3E144120}"/>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xmlns="" id="{10F59FFA-03FD-43C7-9327-53F6F1D4F453}"/>
                </a:ext>
              </a:extLst>
            </p:cNvPr>
            <p:cNvGrpSpPr/>
            <p:nvPr/>
          </p:nvGrpSpPr>
          <p:grpSpPr>
            <a:xfrm>
              <a:off x="899592" y="1731722"/>
              <a:ext cx="1096528" cy="370220"/>
              <a:chOff x="899592" y="3563038"/>
              <a:chExt cx="1096528" cy="370220"/>
            </a:xfrm>
            <a:solidFill>
              <a:srgbClr val="00B0F0"/>
            </a:solidFill>
          </p:grpSpPr>
          <p:sp>
            <p:nvSpPr>
              <p:cNvPr id="29" name="矩形 28">
                <a:extLst>
                  <a:ext uri="{FF2B5EF4-FFF2-40B4-BE49-F238E27FC236}">
                    <a16:creationId xmlns:a16="http://schemas.microsoft.com/office/drawing/2014/main" xmlns="" id="{2F5DB3CD-5BDB-4418-81DB-309AEBF808AA}"/>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流程图: 延期 29">
                <a:extLst>
                  <a:ext uri="{FF2B5EF4-FFF2-40B4-BE49-F238E27FC236}">
                    <a16:creationId xmlns:a16="http://schemas.microsoft.com/office/drawing/2014/main" xmlns="" id="{694B0CE0-9144-4A45-BB1C-41BBEB88DBAA}"/>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xmlns="" id="{94F0F060-BFE7-4828-9A6D-B9844EE70235}"/>
                </a:ext>
              </a:extLst>
            </p:cNvPr>
            <p:cNvGrpSpPr/>
            <p:nvPr/>
          </p:nvGrpSpPr>
          <p:grpSpPr>
            <a:xfrm>
              <a:off x="899592" y="5386806"/>
              <a:ext cx="1096528" cy="370220"/>
              <a:chOff x="899592" y="3563038"/>
              <a:chExt cx="1096528" cy="370220"/>
            </a:xfrm>
            <a:solidFill>
              <a:srgbClr val="00B0F0"/>
            </a:solidFill>
          </p:grpSpPr>
          <p:sp>
            <p:nvSpPr>
              <p:cNvPr id="27" name="矩形 26">
                <a:extLst>
                  <a:ext uri="{FF2B5EF4-FFF2-40B4-BE49-F238E27FC236}">
                    <a16:creationId xmlns:a16="http://schemas.microsoft.com/office/drawing/2014/main" xmlns="" id="{DC744D3E-642C-4F7C-9E57-C0B0ECD4FEAC}"/>
                  </a:ext>
                </a:extLst>
              </p:cNvPr>
              <p:cNvSpPr/>
              <p:nvPr/>
            </p:nvSpPr>
            <p:spPr>
              <a:xfrm>
                <a:off x="899592" y="3563038"/>
                <a:ext cx="720080" cy="3702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流程图: 延期 27">
                <a:extLst>
                  <a:ext uri="{FF2B5EF4-FFF2-40B4-BE49-F238E27FC236}">
                    <a16:creationId xmlns:a16="http://schemas.microsoft.com/office/drawing/2014/main" xmlns="" id="{E0A4EAB9-4AC5-403B-A856-BE5608815576}"/>
                  </a:ext>
                </a:extLst>
              </p:cNvPr>
              <p:cNvSpPr/>
              <p:nvPr/>
            </p:nvSpPr>
            <p:spPr>
              <a:xfrm>
                <a:off x="1619672" y="3563038"/>
                <a:ext cx="376448" cy="370018"/>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4" name="同心圆 26">
            <a:extLst>
              <a:ext uri="{FF2B5EF4-FFF2-40B4-BE49-F238E27FC236}">
                <a16:creationId xmlns:a16="http://schemas.microsoft.com/office/drawing/2014/main" xmlns="" id="{7AE95672-40C8-4D42-89AD-1FF184A03261}"/>
              </a:ext>
            </a:extLst>
          </p:cNvPr>
          <p:cNvSpPr/>
          <p:nvPr/>
        </p:nvSpPr>
        <p:spPr>
          <a:xfrm>
            <a:off x="7654280" y="4854843"/>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同心圆 26">
            <a:extLst>
              <a:ext uri="{FF2B5EF4-FFF2-40B4-BE49-F238E27FC236}">
                <a16:creationId xmlns:a16="http://schemas.microsoft.com/office/drawing/2014/main" xmlns="" id="{974CB815-FB7B-48A0-995B-8EA196E9893E}"/>
              </a:ext>
            </a:extLst>
          </p:cNvPr>
          <p:cNvSpPr/>
          <p:nvPr/>
        </p:nvSpPr>
        <p:spPr>
          <a:xfrm>
            <a:off x="1657784" y="3594550"/>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同心圆 26">
            <a:extLst>
              <a:ext uri="{FF2B5EF4-FFF2-40B4-BE49-F238E27FC236}">
                <a16:creationId xmlns:a16="http://schemas.microsoft.com/office/drawing/2014/main" xmlns="" id="{04183EB7-14CF-4AC7-9DD4-771E6B49087B}"/>
              </a:ext>
            </a:extLst>
          </p:cNvPr>
          <p:cNvSpPr/>
          <p:nvPr/>
        </p:nvSpPr>
        <p:spPr>
          <a:xfrm>
            <a:off x="7138082" y="3580753"/>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同心圆 26">
            <a:extLst>
              <a:ext uri="{FF2B5EF4-FFF2-40B4-BE49-F238E27FC236}">
                <a16:creationId xmlns:a16="http://schemas.microsoft.com/office/drawing/2014/main" xmlns="" id="{61018911-50F1-40B5-84EB-7AC2C8BE4FDD}"/>
              </a:ext>
            </a:extLst>
          </p:cNvPr>
          <p:cNvSpPr/>
          <p:nvPr/>
        </p:nvSpPr>
        <p:spPr>
          <a:xfrm>
            <a:off x="7668344" y="2590382"/>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同心圆 26">
            <a:extLst>
              <a:ext uri="{FF2B5EF4-FFF2-40B4-BE49-F238E27FC236}">
                <a16:creationId xmlns:a16="http://schemas.microsoft.com/office/drawing/2014/main" xmlns="" id="{C9F6C219-0676-4A66-B402-D6B8C9E139B5}"/>
              </a:ext>
            </a:extLst>
          </p:cNvPr>
          <p:cNvSpPr/>
          <p:nvPr/>
        </p:nvSpPr>
        <p:spPr>
          <a:xfrm>
            <a:off x="7132440" y="5423792"/>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47" name="组合 46">
            <a:extLst>
              <a:ext uri="{FF2B5EF4-FFF2-40B4-BE49-F238E27FC236}">
                <a16:creationId xmlns:a16="http://schemas.microsoft.com/office/drawing/2014/main" xmlns="" id="{B01ADDF1-4ACC-4868-B26A-BF1D32FC39A4}"/>
              </a:ext>
            </a:extLst>
          </p:cNvPr>
          <p:cNvGrpSpPr/>
          <p:nvPr/>
        </p:nvGrpSpPr>
        <p:grpSpPr>
          <a:xfrm>
            <a:off x="3203848" y="4437112"/>
            <a:ext cx="3132061" cy="1113351"/>
            <a:chOff x="3203848" y="4437112"/>
            <a:chExt cx="3132061" cy="1113351"/>
          </a:xfrm>
        </p:grpSpPr>
        <p:sp>
          <p:nvSpPr>
            <p:cNvPr id="43" name="文本框 42">
              <a:extLst>
                <a:ext uri="{FF2B5EF4-FFF2-40B4-BE49-F238E27FC236}">
                  <a16:creationId xmlns:a16="http://schemas.microsoft.com/office/drawing/2014/main" xmlns="" id="{9E2EC75E-78FA-44E3-8539-D2C27C640D5F}"/>
                </a:ext>
              </a:extLst>
            </p:cNvPr>
            <p:cNvSpPr txBox="1"/>
            <p:nvPr/>
          </p:nvSpPr>
          <p:spPr>
            <a:xfrm>
              <a:off x="3203848" y="4534800"/>
              <a:ext cx="963725" cy="1015663"/>
            </a:xfrm>
            <a:prstGeom prst="rect">
              <a:avLst/>
            </a:prstGeom>
            <a:noFill/>
          </p:spPr>
          <p:txBody>
            <a:bodyPr wrap="none" rtlCol="0">
              <a:spAutoFit/>
            </a:bodyPr>
            <a:lstStyle/>
            <a:p>
              <a:r>
                <a:rPr lang="en-US" altLang="zh-CN" sz="6000" dirty="0">
                  <a:solidFill>
                    <a:srgbClr val="FF0000"/>
                  </a:solidFill>
                </a:rPr>
                <a:t>23</a:t>
              </a:r>
              <a:endParaRPr lang="zh-CN" altLang="en-US" sz="6000" dirty="0">
                <a:solidFill>
                  <a:srgbClr val="FF0000"/>
                </a:solidFill>
              </a:endParaRPr>
            </a:p>
          </p:txBody>
        </p:sp>
        <p:sp>
          <p:nvSpPr>
            <p:cNvPr id="45" name="文本框 44">
              <a:extLst>
                <a:ext uri="{FF2B5EF4-FFF2-40B4-BE49-F238E27FC236}">
                  <a16:creationId xmlns:a16="http://schemas.microsoft.com/office/drawing/2014/main" xmlns="" id="{DBA6151F-D120-41F5-A7C2-3DA5B07FCEE2}"/>
                </a:ext>
              </a:extLst>
            </p:cNvPr>
            <p:cNvSpPr txBox="1"/>
            <p:nvPr/>
          </p:nvSpPr>
          <p:spPr>
            <a:xfrm>
              <a:off x="4337973" y="4437112"/>
              <a:ext cx="954107" cy="1015663"/>
            </a:xfrm>
            <a:prstGeom prst="rect">
              <a:avLst/>
            </a:prstGeom>
            <a:noFill/>
          </p:spPr>
          <p:txBody>
            <a:bodyPr wrap="none" rtlCol="0">
              <a:spAutoFit/>
            </a:bodyPr>
            <a:lstStyle/>
            <a:p>
              <a:r>
                <a:rPr lang="zh-CN" altLang="en-US" sz="6000" dirty="0"/>
                <a:t>：</a:t>
              </a:r>
            </a:p>
          </p:txBody>
        </p:sp>
        <p:sp>
          <p:nvSpPr>
            <p:cNvPr id="46" name="文本框 45">
              <a:extLst>
                <a:ext uri="{FF2B5EF4-FFF2-40B4-BE49-F238E27FC236}">
                  <a16:creationId xmlns:a16="http://schemas.microsoft.com/office/drawing/2014/main" xmlns="" id="{97F4CD61-D0B9-4D9D-B489-D53E7CBEEC2D}"/>
                </a:ext>
              </a:extLst>
            </p:cNvPr>
            <p:cNvSpPr txBox="1"/>
            <p:nvPr/>
          </p:nvSpPr>
          <p:spPr>
            <a:xfrm>
              <a:off x="5372184" y="4534800"/>
              <a:ext cx="963725" cy="1015663"/>
            </a:xfrm>
            <a:prstGeom prst="rect">
              <a:avLst/>
            </a:prstGeom>
            <a:noFill/>
          </p:spPr>
          <p:txBody>
            <a:bodyPr wrap="none" rtlCol="0">
              <a:spAutoFit/>
            </a:bodyPr>
            <a:lstStyle/>
            <a:p>
              <a:r>
                <a:rPr lang="en-US" altLang="zh-CN" sz="6000" dirty="0">
                  <a:solidFill>
                    <a:srgbClr val="0000FF"/>
                  </a:solidFill>
                </a:rPr>
                <a:t>35</a:t>
              </a:r>
              <a:endParaRPr lang="zh-CN" altLang="en-US" sz="6000" dirty="0">
                <a:solidFill>
                  <a:srgbClr val="0000FF"/>
                </a:solidFill>
              </a:endParaRPr>
            </a:p>
          </p:txBody>
        </p:sp>
      </p:grpSp>
      <p:sp>
        <p:nvSpPr>
          <p:cNvPr id="44" name="同心圆 26">
            <a:extLst>
              <a:ext uri="{FF2B5EF4-FFF2-40B4-BE49-F238E27FC236}">
                <a16:creationId xmlns:a16="http://schemas.microsoft.com/office/drawing/2014/main" xmlns="" id="{1B2E81D0-5D05-49FF-AA35-5F0E343DDF07}"/>
              </a:ext>
            </a:extLst>
          </p:cNvPr>
          <p:cNvSpPr/>
          <p:nvPr/>
        </p:nvSpPr>
        <p:spPr>
          <a:xfrm>
            <a:off x="1663880" y="541493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8" name="同心圆 26">
            <a:extLst>
              <a:ext uri="{FF2B5EF4-FFF2-40B4-BE49-F238E27FC236}">
                <a16:creationId xmlns:a16="http://schemas.microsoft.com/office/drawing/2014/main" xmlns="" id="{C128C445-6CDA-4467-AE0B-BA88C19B1F2C}"/>
              </a:ext>
            </a:extLst>
          </p:cNvPr>
          <p:cNvSpPr/>
          <p:nvPr/>
        </p:nvSpPr>
        <p:spPr>
          <a:xfrm>
            <a:off x="1572816" y="3594550"/>
            <a:ext cx="288032" cy="292100"/>
          </a:xfrm>
          <a:prstGeom prst="donut">
            <a:avLst>
              <a:gd name="adj" fmla="val 26909"/>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9" name="同心圆 26">
            <a:extLst>
              <a:ext uri="{FF2B5EF4-FFF2-40B4-BE49-F238E27FC236}">
                <a16:creationId xmlns:a16="http://schemas.microsoft.com/office/drawing/2014/main" xmlns="" id="{A5ACDE46-6C41-429B-B4C1-CE21F35241B2}"/>
              </a:ext>
            </a:extLst>
          </p:cNvPr>
          <p:cNvSpPr/>
          <p:nvPr/>
        </p:nvSpPr>
        <p:spPr>
          <a:xfrm>
            <a:off x="1657784" y="1754786"/>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3" name="同心圆 26">
            <a:extLst>
              <a:ext uri="{FF2B5EF4-FFF2-40B4-BE49-F238E27FC236}">
                <a16:creationId xmlns:a16="http://schemas.microsoft.com/office/drawing/2014/main" xmlns="" id="{D0FE835B-AC2D-401C-B887-BEDA58E4F86C}"/>
              </a:ext>
            </a:extLst>
          </p:cNvPr>
          <p:cNvSpPr/>
          <p:nvPr/>
        </p:nvSpPr>
        <p:spPr>
          <a:xfrm>
            <a:off x="7254267" y="541493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0" name="同心圆 26">
            <a:extLst>
              <a:ext uri="{FF2B5EF4-FFF2-40B4-BE49-F238E27FC236}">
                <a16:creationId xmlns:a16="http://schemas.microsoft.com/office/drawing/2014/main" xmlns="" id="{28805C56-2026-4745-B371-4837098134B6}"/>
              </a:ext>
            </a:extLst>
          </p:cNvPr>
          <p:cNvSpPr/>
          <p:nvPr/>
        </p:nvSpPr>
        <p:spPr>
          <a:xfrm>
            <a:off x="1553812" y="1754786"/>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1" name="同心圆 26">
            <a:extLst>
              <a:ext uri="{FF2B5EF4-FFF2-40B4-BE49-F238E27FC236}">
                <a16:creationId xmlns:a16="http://schemas.microsoft.com/office/drawing/2014/main" xmlns="" id="{3102E899-A78A-4DBA-86E2-E7B8EFC4BCB6}"/>
              </a:ext>
            </a:extLst>
          </p:cNvPr>
          <p:cNvSpPr/>
          <p:nvPr/>
        </p:nvSpPr>
        <p:spPr>
          <a:xfrm>
            <a:off x="1562904" y="5414935"/>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4" name="同心圆 26">
            <a:extLst>
              <a:ext uri="{FF2B5EF4-FFF2-40B4-BE49-F238E27FC236}">
                <a16:creationId xmlns:a16="http://schemas.microsoft.com/office/drawing/2014/main" xmlns="" id="{AC73F99B-2A91-49BC-AFA2-7D32EFD91F8B}"/>
              </a:ext>
            </a:extLst>
          </p:cNvPr>
          <p:cNvSpPr/>
          <p:nvPr/>
        </p:nvSpPr>
        <p:spPr>
          <a:xfrm>
            <a:off x="7236296" y="3580753"/>
            <a:ext cx="288032" cy="292100"/>
          </a:xfrm>
          <a:prstGeom prst="donut">
            <a:avLst>
              <a:gd name="adj" fmla="val 26909"/>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1644598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a:extLst>
              <a:ext uri="{FF2B5EF4-FFF2-40B4-BE49-F238E27FC236}">
                <a16:creationId xmlns:a16="http://schemas.microsoft.com/office/drawing/2014/main" xmlns="" id="{16A42C58-120E-407D-BADA-2F9156A1A297}"/>
              </a:ext>
            </a:extLst>
          </p:cNvPr>
          <p:cNvPicPr>
            <a:picLocks noChangeAspect="1"/>
          </p:cNvPicPr>
          <p:nvPr/>
        </p:nvPicPr>
        <p:blipFill rotWithShape="1">
          <a:blip r:embed="rId2">
            <a:extLst>
              <a:ext uri="{28A0092B-C50C-407E-A947-70E740481C1C}">
                <a14:useLocalDpi xmlns:a14="http://schemas.microsoft.com/office/drawing/2010/main" val="0"/>
              </a:ext>
            </a:extLst>
          </a:blip>
          <a:srcRect l="51210" r="15242" b="55631"/>
          <a:stretch/>
        </p:blipFill>
        <p:spPr>
          <a:xfrm>
            <a:off x="4844332" y="1727353"/>
            <a:ext cx="4192164" cy="3787201"/>
          </a:xfrm>
          <a:prstGeom prst="rect">
            <a:avLst/>
          </a:prstGeom>
        </p:spPr>
      </p:pic>
      <p:pic>
        <p:nvPicPr>
          <p:cNvPr id="11" name="图片 10">
            <a:extLst>
              <a:ext uri="{FF2B5EF4-FFF2-40B4-BE49-F238E27FC236}">
                <a16:creationId xmlns:a16="http://schemas.microsoft.com/office/drawing/2014/main" xmlns="" id="{1AE2A85A-1B6F-40B1-9F34-6676E3426CB4}"/>
              </a:ext>
            </a:extLst>
          </p:cNvPr>
          <p:cNvPicPr>
            <a:picLocks noChangeAspect="1"/>
          </p:cNvPicPr>
          <p:nvPr/>
        </p:nvPicPr>
        <p:blipFill rotWithShape="1">
          <a:blip r:embed="rId2">
            <a:extLst>
              <a:ext uri="{28A0092B-C50C-407E-A947-70E740481C1C}">
                <a14:useLocalDpi xmlns:a14="http://schemas.microsoft.com/office/drawing/2010/main" val="0"/>
              </a:ext>
            </a:extLst>
          </a:blip>
          <a:srcRect l="51210" r="15242" b="55631"/>
          <a:stretch/>
        </p:blipFill>
        <p:spPr>
          <a:xfrm>
            <a:off x="86264" y="1727353"/>
            <a:ext cx="4192164" cy="3787201"/>
          </a:xfrm>
          <a:prstGeom prst="rect">
            <a:avLst/>
          </a:prstGeom>
        </p:spPr>
      </p:pic>
      <p:sp>
        <p:nvSpPr>
          <p:cNvPr id="2" name="标题 1"/>
          <p:cNvSpPr>
            <a:spLocks noGrp="1"/>
          </p:cNvSpPr>
          <p:nvPr>
            <p:ph type="title"/>
          </p:nvPr>
        </p:nvSpPr>
        <p:spPr/>
        <p:txBody>
          <a:bodyPr/>
          <a:lstStyle/>
          <a:p>
            <a:r>
              <a:rPr lang="zh-CN" altLang="en-US" dirty="0"/>
              <a:t>能量共鸣（</a:t>
            </a:r>
            <a:r>
              <a:rPr lang="en-US" altLang="zh-CN" dirty="0"/>
              <a:t>35</a:t>
            </a:r>
            <a:r>
              <a:rPr lang="zh-CN" altLang="en-US" dirty="0"/>
              <a:t>分）</a:t>
            </a:r>
          </a:p>
        </p:txBody>
      </p:sp>
      <p:sp>
        <p:nvSpPr>
          <p:cNvPr id="3" name="日期占位符 2"/>
          <p:cNvSpPr>
            <a:spLocks noGrp="1"/>
          </p:cNvSpPr>
          <p:nvPr>
            <p:ph type="dt" sz="half" idx="10"/>
          </p:nvPr>
        </p:nvSpPr>
        <p:spPr/>
        <p:txBody>
          <a:bodyPr/>
          <a:lstStyle/>
          <a:p>
            <a:fld id="{E41A70C8-75EB-4958-9EE2-C03F01486756}" type="datetime10">
              <a:rPr lang="zh-CN" altLang="en-US" smtClean="0"/>
              <a:pPr/>
              <a:t>13:52</a:t>
            </a:fld>
            <a:endParaRPr lang="zh-CN" altLang="en-US"/>
          </a:p>
        </p:txBody>
      </p:sp>
      <p:sp>
        <p:nvSpPr>
          <p:cNvPr id="4" name="页脚占位符 3"/>
          <p:cNvSpPr>
            <a:spLocks noGrp="1"/>
          </p:cNvSpPr>
          <p:nvPr>
            <p:ph type="ftr" sz="quarter" idx="11"/>
          </p:nvPr>
        </p:nvSpPr>
        <p:spPr/>
        <p:txBody>
          <a:bodyPr/>
          <a:lstStyle/>
          <a:p>
            <a:r>
              <a:rPr lang="zh-CN" altLang="en-US"/>
              <a:t>规则详解与技术综述</a:t>
            </a:r>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15</a:t>
            </a:fld>
            <a:endParaRPr lang="zh-CN" altLang="en-US"/>
          </a:p>
        </p:txBody>
      </p:sp>
      <p:grpSp>
        <p:nvGrpSpPr>
          <p:cNvPr id="21" name="组合 20"/>
          <p:cNvGrpSpPr/>
          <p:nvPr/>
        </p:nvGrpSpPr>
        <p:grpSpPr>
          <a:xfrm>
            <a:off x="274918" y="3580314"/>
            <a:ext cx="3109337" cy="1675254"/>
            <a:chOff x="362626" y="3580314"/>
            <a:chExt cx="3109337" cy="1675254"/>
          </a:xfrm>
        </p:grpSpPr>
        <p:sp>
          <p:nvSpPr>
            <p:cNvPr id="12" name="同心圆 11"/>
            <p:cNvSpPr/>
            <p:nvPr/>
          </p:nvSpPr>
          <p:spPr>
            <a:xfrm>
              <a:off x="1727241" y="4204581"/>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同心圆 13"/>
            <p:cNvSpPr/>
            <p:nvPr/>
          </p:nvSpPr>
          <p:spPr>
            <a:xfrm>
              <a:off x="1727241" y="4096569"/>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同心圆 14"/>
            <p:cNvSpPr/>
            <p:nvPr/>
          </p:nvSpPr>
          <p:spPr>
            <a:xfrm>
              <a:off x="362626" y="3580314"/>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同心圆 15"/>
            <p:cNvSpPr/>
            <p:nvPr/>
          </p:nvSpPr>
          <p:spPr>
            <a:xfrm>
              <a:off x="3158531" y="5039544"/>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同心圆 16"/>
            <p:cNvSpPr/>
            <p:nvPr/>
          </p:nvSpPr>
          <p:spPr>
            <a:xfrm>
              <a:off x="2380656" y="4458519"/>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同心圆 17"/>
            <p:cNvSpPr/>
            <p:nvPr/>
          </p:nvSpPr>
          <p:spPr>
            <a:xfrm>
              <a:off x="2694981" y="4639494"/>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9" name="矩形 18"/>
          <p:cNvSpPr/>
          <p:nvPr/>
        </p:nvSpPr>
        <p:spPr>
          <a:xfrm>
            <a:off x="683568" y="548680"/>
            <a:ext cx="3260829" cy="377026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zh-CN" altLang="en-US" sz="239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mn-ea"/>
              </a:rPr>
              <a:t>√</a:t>
            </a:r>
          </a:p>
        </p:txBody>
      </p:sp>
      <p:sp>
        <p:nvSpPr>
          <p:cNvPr id="20" name="矩形 19"/>
          <p:cNvSpPr/>
          <p:nvPr/>
        </p:nvSpPr>
        <p:spPr>
          <a:xfrm>
            <a:off x="6084168" y="941859"/>
            <a:ext cx="2746265" cy="315471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altLang="zh-CN" sz="199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mn-ea"/>
              </a:rPr>
              <a:t>×</a:t>
            </a:r>
            <a:endParaRPr lang="zh-CN" altLang="en-US" sz="199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mn-ea"/>
            </a:endParaRPr>
          </a:p>
        </p:txBody>
      </p:sp>
      <p:sp>
        <p:nvSpPr>
          <p:cNvPr id="22" name="同心圆 21"/>
          <p:cNvSpPr/>
          <p:nvPr/>
        </p:nvSpPr>
        <p:spPr>
          <a:xfrm>
            <a:off x="6371740" y="4221088"/>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同心圆 22"/>
          <p:cNvSpPr/>
          <p:nvPr/>
        </p:nvSpPr>
        <p:spPr>
          <a:xfrm>
            <a:off x="6371740" y="4119140"/>
            <a:ext cx="313432" cy="216024"/>
          </a:xfrm>
          <a:prstGeom prst="donut">
            <a:avLst>
              <a:gd name="adj" fmla="val 36860"/>
            </a:avLst>
          </a:prstGeom>
          <a:solidFill>
            <a:srgbClr val="00B0F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同心圆 23"/>
          <p:cNvSpPr/>
          <p:nvPr/>
        </p:nvSpPr>
        <p:spPr>
          <a:xfrm>
            <a:off x="5839744" y="3718806"/>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同心圆 24"/>
          <p:cNvSpPr/>
          <p:nvPr/>
        </p:nvSpPr>
        <p:spPr>
          <a:xfrm>
            <a:off x="7212876" y="4458519"/>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同心圆 25"/>
          <p:cNvSpPr/>
          <p:nvPr/>
        </p:nvSpPr>
        <p:spPr>
          <a:xfrm>
            <a:off x="5001364" y="3575050"/>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同心圆 26"/>
          <p:cNvSpPr/>
          <p:nvPr/>
        </p:nvSpPr>
        <p:spPr>
          <a:xfrm>
            <a:off x="5001364" y="3481786"/>
            <a:ext cx="313432" cy="216024"/>
          </a:xfrm>
          <a:prstGeom prst="donut">
            <a:avLst>
              <a:gd name="adj" fmla="val 36860"/>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2037215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600" dirty="0"/>
              <a:t>机器人运输对抗赛详细流程和规则要求</a:t>
            </a:r>
          </a:p>
        </p:txBody>
      </p:sp>
      <p:sp>
        <p:nvSpPr>
          <p:cNvPr id="3" name="内容占位符 2"/>
          <p:cNvSpPr>
            <a:spLocks noGrp="1"/>
          </p:cNvSpPr>
          <p:nvPr>
            <p:ph idx="1"/>
          </p:nvPr>
        </p:nvSpPr>
        <p:spPr>
          <a:xfrm>
            <a:off x="457200" y="1600200"/>
            <a:ext cx="8229600" cy="4649812"/>
          </a:xfrm>
        </p:spPr>
        <p:txBody>
          <a:bodyPr>
            <a:normAutofit fontScale="85000" lnSpcReduction="20000"/>
          </a:bodyPr>
          <a:lstStyle/>
          <a:p>
            <a:r>
              <a:rPr lang="zh-CN" altLang="zh-CN" dirty="0"/>
              <a:t>至少制作一台独立的“主机器人”参加比赛，可以选择额外制作一台“机动机器人”参与比赛，所有机器人必须使用由本队队员亲自制作的非遥控自主机器人参赛。如果某队的机器人为“遥控机器人（包含在比赛过程中通过远程方式给机器人传递信息，</a:t>
            </a:r>
            <a:r>
              <a:rPr lang="zh-CN" altLang="zh-CN" u="sng" dirty="0">
                <a:solidFill>
                  <a:srgbClr val="FF0000"/>
                </a:solidFill>
              </a:rPr>
              <a:t>机动机器人启动后与主机器人之间传递信息除外</a:t>
            </a:r>
            <a:r>
              <a:rPr lang="zh-CN" altLang="zh-CN" dirty="0"/>
              <a:t>）、购买的机器人整机、能对现场人员的安全造成威胁的机器人、能对比赛场地造成损坏的机器人、明显的以暴力破坏对方机器人为目的而设计制作的机器人、中途整机替换的非本队首场使用的机器人（不包含对本队原参赛机器人的修理和合理改进）”之中的一种或多种，竞赛委员会有权利取消本代表队的参赛资格。</a:t>
            </a:r>
            <a:endParaRPr lang="zh-CN" altLang="en-US" dirty="0"/>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16</a:t>
            </a:fld>
            <a:endParaRPr lang="zh-CN" altLang="en-US"/>
          </a:p>
        </p:txBody>
      </p:sp>
      <p:sp>
        <p:nvSpPr>
          <p:cNvPr id="7" name="TextBox 6"/>
          <p:cNvSpPr txBox="1"/>
          <p:nvPr/>
        </p:nvSpPr>
        <p:spPr>
          <a:xfrm>
            <a:off x="7092280" y="5733256"/>
            <a:ext cx="1367682" cy="523220"/>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wrap="none" rtlCol="0">
            <a:spAutoFit/>
          </a:bodyPr>
          <a:lstStyle/>
          <a:p>
            <a:r>
              <a:rPr lang="zh-CN" altLang="en-US" sz="2800" b="1" dirty="0"/>
              <a:t>规则</a:t>
            </a:r>
            <a:r>
              <a:rPr lang="en-US" altLang="zh-CN" sz="2800" b="1" dirty="0"/>
              <a:t>3.1</a:t>
            </a:r>
            <a:endParaRPr lang="zh-CN" altLang="en-US" sz="2800" b="1" dirty="0"/>
          </a:p>
        </p:txBody>
      </p:sp>
      <p:sp>
        <p:nvSpPr>
          <p:cNvPr id="8" name="动作按钮: 上一张 7">
            <a:hlinkClick r:id="" action="ppaction://hlinkshowjump?jump=lastslideviewed" highlightClick="1"/>
          </p:cNvPr>
          <p:cNvSpPr/>
          <p:nvPr/>
        </p:nvSpPr>
        <p:spPr>
          <a:xfrm>
            <a:off x="8604448" y="5817964"/>
            <a:ext cx="432048" cy="432048"/>
          </a:xfrm>
          <a:prstGeom prst="actionButtonRetur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600" dirty="0"/>
              <a:t>机器人运输对抗赛详细流程和规则要求</a:t>
            </a:r>
          </a:p>
        </p:txBody>
      </p:sp>
      <p:sp>
        <p:nvSpPr>
          <p:cNvPr id="3" name="内容占位符 2"/>
          <p:cNvSpPr>
            <a:spLocks noGrp="1"/>
          </p:cNvSpPr>
          <p:nvPr>
            <p:ph idx="1"/>
          </p:nvPr>
        </p:nvSpPr>
        <p:spPr/>
        <p:txBody>
          <a:bodyPr>
            <a:normAutofit/>
          </a:bodyPr>
          <a:lstStyle/>
          <a:p>
            <a:r>
              <a:rPr lang="zh-CN" altLang="zh-CN" dirty="0"/>
              <a:t>每支参赛队伍的机器人必须与其他参赛队的机器人在外观上有明显差异，在比赛现场改进、维修、调试机器人时应该保留这些差异性，方便裁判和其他参赛队的辨认，否则，裁判有权利取消本代表队的参赛资格。</a:t>
            </a:r>
            <a:endParaRPr lang="zh-CN" altLang="en-US" dirty="0"/>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17</a:t>
            </a:fld>
            <a:endParaRPr lang="zh-CN" altLang="en-US"/>
          </a:p>
        </p:txBody>
      </p:sp>
      <p:sp>
        <p:nvSpPr>
          <p:cNvPr id="7" name="TextBox 6"/>
          <p:cNvSpPr txBox="1"/>
          <p:nvPr/>
        </p:nvSpPr>
        <p:spPr>
          <a:xfrm>
            <a:off x="7092280" y="5733256"/>
            <a:ext cx="1367682" cy="523220"/>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wrap="none" rtlCol="0">
            <a:spAutoFit/>
          </a:bodyPr>
          <a:lstStyle/>
          <a:p>
            <a:r>
              <a:rPr lang="zh-CN" altLang="en-US" sz="2800" b="1" dirty="0"/>
              <a:t>规则</a:t>
            </a:r>
            <a:r>
              <a:rPr lang="en-US" altLang="zh-CN" sz="2800" b="1" dirty="0"/>
              <a:t>3.2</a:t>
            </a:r>
            <a:endParaRPr lang="zh-CN" altLang="en-US" sz="2800" b="1" dirty="0"/>
          </a:p>
        </p:txBody>
      </p:sp>
      <p:sp>
        <p:nvSpPr>
          <p:cNvPr id="8" name="动作按钮: 上一张 7">
            <a:hlinkClick r:id="" action="ppaction://hlinkshowjump?jump=lastslideviewed" highlightClick="1"/>
          </p:cNvPr>
          <p:cNvSpPr/>
          <p:nvPr/>
        </p:nvSpPr>
        <p:spPr>
          <a:xfrm>
            <a:off x="8604448" y="5817964"/>
            <a:ext cx="432048" cy="432048"/>
          </a:xfrm>
          <a:prstGeom prst="actionButtonRetur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25760"/>
            <a:ext cx="8229600" cy="1143000"/>
          </a:xfrm>
        </p:spPr>
        <p:txBody>
          <a:bodyPr>
            <a:normAutofit/>
          </a:bodyPr>
          <a:lstStyle/>
          <a:p>
            <a:r>
              <a:rPr lang="zh-CN" altLang="en-US" sz="3600" dirty="0"/>
              <a:t>机器人运输对抗赛详细流程和规则要求</a:t>
            </a:r>
          </a:p>
        </p:txBody>
      </p:sp>
      <p:sp>
        <p:nvSpPr>
          <p:cNvPr id="3" name="内容占位符 2"/>
          <p:cNvSpPr>
            <a:spLocks noGrp="1"/>
          </p:cNvSpPr>
          <p:nvPr>
            <p:ph idx="1"/>
          </p:nvPr>
        </p:nvSpPr>
        <p:spPr>
          <a:xfrm>
            <a:off x="323528" y="1268760"/>
            <a:ext cx="8496944" cy="4871566"/>
          </a:xfrm>
        </p:spPr>
        <p:txBody>
          <a:bodyPr>
            <a:normAutofit fontScale="92500" lnSpcReduction="20000"/>
          </a:bodyPr>
          <a:lstStyle/>
          <a:p>
            <a:r>
              <a:rPr lang="zh-CN" altLang="en-US" dirty="0"/>
              <a:t>每场比赛开始前，双方代表队有</a:t>
            </a:r>
            <a:r>
              <a:rPr lang="en-US" altLang="zh-CN" u="sng" dirty="0">
                <a:solidFill>
                  <a:srgbClr val="FF0000"/>
                </a:solidFill>
              </a:rPr>
              <a:t>90</a:t>
            </a:r>
            <a:r>
              <a:rPr lang="zh-CN" altLang="en-US" u="sng" dirty="0">
                <a:solidFill>
                  <a:srgbClr val="FF0000"/>
                </a:solidFill>
              </a:rPr>
              <a:t>秒</a:t>
            </a:r>
            <a:r>
              <a:rPr lang="zh-CN" altLang="en-US" dirty="0"/>
              <a:t>的上场准备时间，两队代表应在上一场的比赛结束前到场外指定地点</a:t>
            </a:r>
            <a:r>
              <a:rPr lang="zh-CN" altLang="en-US" u="sng" dirty="0">
                <a:solidFill>
                  <a:srgbClr val="FF0000"/>
                </a:solidFill>
              </a:rPr>
              <a:t>抽签</a:t>
            </a:r>
            <a:r>
              <a:rPr lang="zh-CN" altLang="en-US" dirty="0"/>
              <a:t>，提前决定两方的红、蓝“启动区”。轮到两队上场时，各队代表应携机器人迅速到达对应场地，上场后，主机器人的地面投影区必须完全处在本队“主机器人启动区”的颜色框内（</a:t>
            </a:r>
            <a:r>
              <a:rPr lang="en-US" altLang="zh-CN" u="sng" dirty="0">
                <a:solidFill>
                  <a:srgbClr val="FF0000"/>
                </a:solidFill>
              </a:rPr>
              <a:t>32cm×32cm</a:t>
            </a:r>
            <a:r>
              <a:rPr lang="zh-CN" altLang="en-US" dirty="0"/>
              <a:t>） ，</a:t>
            </a:r>
            <a:r>
              <a:rPr lang="zh-CN" altLang="zh-CN" dirty="0"/>
              <a:t>且</a:t>
            </a:r>
            <a:r>
              <a:rPr lang="zh-CN" altLang="zh-CN" dirty="0">
                <a:solidFill>
                  <a:srgbClr val="FF0000"/>
                </a:solidFill>
              </a:rPr>
              <a:t>高度不能超过</a:t>
            </a:r>
            <a:r>
              <a:rPr lang="en-US" altLang="zh-CN" dirty="0">
                <a:solidFill>
                  <a:srgbClr val="FF0000"/>
                </a:solidFill>
              </a:rPr>
              <a:t>50cm</a:t>
            </a:r>
            <a:r>
              <a:rPr lang="zh-CN" altLang="en-US" dirty="0"/>
              <a:t>；机动机器人可以任选一个本队颜色的“机动机器人启动区”，其投影也必须完全处在启动区的颜色框内（</a:t>
            </a:r>
            <a:r>
              <a:rPr lang="en-US" altLang="zh-CN" u="sng" dirty="0">
                <a:solidFill>
                  <a:srgbClr val="FF0000"/>
                </a:solidFill>
              </a:rPr>
              <a:t>21cm×21cm</a:t>
            </a:r>
            <a:r>
              <a:rPr lang="zh-CN" altLang="en-US" dirty="0"/>
              <a:t>）。各队准备好后，应向裁判示意并接受裁判的检查。如果</a:t>
            </a:r>
            <a:r>
              <a:rPr lang="en-US" altLang="zh-CN" dirty="0"/>
              <a:t>90</a:t>
            </a:r>
            <a:r>
              <a:rPr lang="zh-CN" altLang="en-US" dirty="0"/>
              <a:t>秒准备时间到，则没有准备好的队伍视为本场比赛弃权。</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18</a:t>
            </a:fld>
            <a:endParaRPr lang="zh-CN" altLang="en-US"/>
          </a:p>
        </p:txBody>
      </p:sp>
      <p:sp>
        <p:nvSpPr>
          <p:cNvPr id="7" name="动作按钮: 信息 6">
            <a:hlinkClick r:id="rId2" action="ppaction://hlinksldjump" highlightClick="1"/>
          </p:cNvPr>
          <p:cNvSpPr/>
          <p:nvPr/>
        </p:nvSpPr>
        <p:spPr>
          <a:xfrm>
            <a:off x="8172400" y="5733256"/>
            <a:ext cx="720080" cy="720080"/>
          </a:xfrm>
          <a:prstGeom prst="actionButtonInform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90264"/>
            <a:ext cx="8229600" cy="1143000"/>
          </a:xfrm>
        </p:spPr>
        <p:txBody>
          <a:bodyPr>
            <a:normAutofit/>
          </a:bodyPr>
          <a:lstStyle/>
          <a:p>
            <a:r>
              <a:rPr lang="zh-CN" altLang="en-US" sz="3600" dirty="0"/>
              <a:t>机器人运输对抗赛详细流程和规则要求</a:t>
            </a:r>
          </a:p>
        </p:txBody>
      </p:sp>
      <p:sp>
        <p:nvSpPr>
          <p:cNvPr id="3" name="内容占位符 2"/>
          <p:cNvSpPr>
            <a:spLocks noGrp="1"/>
          </p:cNvSpPr>
          <p:nvPr>
            <p:ph idx="1"/>
          </p:nvPr>
        </p:nvSpPr>
        <p:spPr>
          <a:xfrm>
            <a:off x="179512" y="991269"/>
            <a:ext cx="8784976" cy="5750099"/>
          </a:xfrm>
        </p:spPr>
        <p:txBody>
          <a:bodyPr>
            <a:normAutofit lnSpcReduction="10000"/>
          </a:bodyPr>
          <a:lstStyle/>
          <a:p>
            <a:r>
              <a:rPr lang="zh-CN" altLang="zh-CN" dirty="0"/>
              <a:t>每场比赛的比赛时间为</a:t>
            </a:r>
            <a:r>
              <a:rPr lang="en-US" altLang="zh-CN" dirty="0"/>
              <a:t>4</a:t>
            </a:r>
            <a:r>
              <a:rPr lang="zh-CN" altLang="zh-CN" dirty="0"/>
              <a:t>分钟。两队代表听裁判的口令</a:t>
            </a:r>
            <a:r>
              <a:rPr lang="zh-CN" altLang="zh-CN" u="sng" dirty="0">
                <a:solidFill>
                  <a:srgbClr val="FF0000"/>
                </a:solidFill>
              </a:rPr>
              <a:t>同时启动本队的主机器人</a:t>
            </a:r>
            <a:r>
              <a:rPr lang="zh-CN" altLang="zh-CN" dirty="0"/>
              <a:t>，启动应能一次性快速完成，裁判下达启动口令后，会给出“请各队代表离开启动区”的启动结束警告，警告之后，依旧接触本队主机器人的，将视为此参赛队提前结束本场比赛。机动机器人可以空缺，或在比赛开始后到比赛结束前的</a:t>
            </a:r>
            <a:r>
              <a:rPr lang="zh-CN" altLang="zh-CN" u="sng" dirty="0">
                <a:solidFill>
                  <a:srgbClr val="FF0000"/>
                </a:solidFill>
              </a:rPr>
              <a:t>任何时间内启动</a:t>
            </a:r>
            <a:r>
              <a:rPr lang="zh-CN" altLang="zh-CN" dirty="0"/>
              <a:t>，启动前可以选择本队的任何机动机器人启动区。所有机器人一旦启动后，任何人</a:t>
            </a:r>
            <a:r>
              <a:rPr lang="zh-CN" altLang="zh-CN" u="sng" dirty="0">
                <a:solidFill>
                  <a:srgbClr val="FF0000"/>
                </a:solidFill>
              </a:rPr>
              <a:t>不能接触机器人</a:t>
            </a:r>
            <a:r>
              <a:rPr lang="zh-CN" altLang="zh-CN" dirty="0"/>
              <a:t>，除非“重启机动机器人”，或者比赛结束，否则，视为本队提前结束本场比赛。</a:t>
            </a:r>
            <a:endParaRPr lang="zh-CN" altLang="en-US" dirty="0"/>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19</a:t>
            </a:fld>
            <a:endParaRPr lang="zh-CN" altLang="en-US"/>
          </a:p>
        </p:txBody>
      </p:sp>
      <p:sp>
        <p:nvSpPr>
          <p:cNvPr id="7" name="动作按钮: 信息 6">
            <a:hlinkClick r:id="rId2" action="ppaction://hlinksldjump" highlightClick="1"/>
          </p:cNvPr>
          <p:cNvSpPr/>
          <p:nvPr/>
        </p:nvSpPr>
        <p:spPr>
          <a:xfrm>
            <a:off x="8244408" y="5995888"/>
            <a:ext cx="432048" cy="432048"/>
          </a:xfrm>
          <a:prstGeom prst="actionButtonInform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F98AA37-4C25-4E43-B5D0-769CA5016DC6}" type="datetime10">
              <a:rPr lang="zh-CN" altLang="en-US" smtClean="0"/>
              <a:pPr/>
              <a:t>13:52</a:t>
            </a:fld>
            <a:endParaRPr lang="zh-CN" altLang="en-US"/>
          </a:p>
        </p:txBody>
      </p:sp>
      <p:sp>
        <p:nvSpPr>
          <p:cNvPr id="3" name="页脚占位符 2"/>
          <p:cNvSpPr>
            <a:spLocks noGrp="1"/>
          </p:cNvSpPr>
          <p:nvPr>
            <p:ph type="ftr" sz="quarter" idx="11"/>
          </p:nvPr>
        </p:nvSpPr>
        <p:spPr/>
        <p:txBody>
          <a:bodyPr/>
          <a:lstStyle/>
          <a:p>
            <a:r>
              <a:rPr lang="zh-CN" altLang="en-US"/>
              <a:t>规则详解与技术综述</a:t>
            </a:r>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2</a:t>
            </a:fld>
            <a:endParaRPr lang="zh-CN" altLang="en-US"/>
          </a:p>
        </p:txBody>
      </p:sp>
      <p:pic>
        <p:nvPicPr>
          <p:cNvPr id="5" name="图片 4" descr="3133840302.jpg"/>
          <p:cNvPicPr>
            <a:picLocks noChangeAspect="1"/>
          </p:cNvPicPr>
          <p:nvPr/>
        </p:nvPicPr>
        <p:blipFill>
          <a:blip r:embed="rId3" cstate="screen"/>
          <a:stretch>
            <a:fillRect/>
          </a:stretch>
        </p:blipFill>
        <p:spPr>
          <a:xfrm>
            <a:off x="426064" y="3429000"/>
            <a:ext cx="4361960" cy="2907974"/>
          </a:xfrm>
          <a:prstGeom prst="rect">
            <a:avLst/>
          </a:prstGeom>
        </p:spPr>
      </p:pic>
      <p:pic>
        <p:nvPicPr>
          <p:cNvPr id="7" name="图片 6" descr="IMG_20130420_133147.jpg"/>
          <p:cNvPicPr>
            <a:picLocks noChangeAspect="1"/>
          </p:cNvPicPr>
          <p:nvPr/>
        </p:nvPicPr>
        <p:blipFill>
          <a:blip r:embed="rId4" cstate="screen"/>
          <a:srcRect/>
          <a:stretch>
            <a:fillRect/>
          </a:stretch>
        </p:blipFill>
        <p:spPr>
          <a:xfrm>
            <a:off x="4139952" y="260648"/>
            <a:ext cx="4716015" cy="2908144"/>
          </a:xfrm>
          <a:prstGeom prst="rect">
            <a:avLst/>
          </a:prstGeom>
        </p:spPr>
      </p:pic>
      <p:pic>
        <p:nvPicPr>
          <p:cNvPr id="8" name="图片 7" descr="完全展开.JPG"/>
          <p:cNvPicPr>
            <a:picLocks noChangeAspect="1"/>
          </p:cNvPicPr>
          <p:nvPr/>
        </p:nvPicPr>
        <p:blipFill>
          <a:blip r:embed="rId5" cstate="screen"/>
          <a:srcRect/>
          <a:stretch>
            <a:fillRect/>
          </a:stretch>
        </p:blipFill>
        <p:spPr>
          <a:xfrm>
            <a:off x="1331640" y="620688"/>
            <a:ext cx="2664296" cy="2656509"/>
          </a:xfrm>
          <a:prstGeom prst="rect">
            <a:avLst/>
          </a:prstGeom>
        </p:spPr>
      </p:pic>
      <p:pic>
        <p:nvPicPr>
          <p:cNvPr id="9" name="图片 8" descr="QQ图片20141011142508.jpg"/>
          <p:cNvPicPr>
            <a:picLocks noChangeAspect="1"/>
          </p:cNvPicPr>
          <p:nvPr/>
        </p:nvPicPr>
        <p:blipFill>
          <a:blip r:embed="rId6" cstate="screen"/>
          <a:srcRect/>
          <a:stretch>
            <a:fillRect/>
          </a:stretch>
        </p:blipFill>
        <p:spPr>
          <a:xfrm>
            <a:off x="5580112" y="3284984"/>
            <a:ext cx="2520280" cy="3091617"/>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84"/>
            <a:ext cx="8229600" cy="1143000"/>
          </a:xfrm>
        </p:spPr>
        <p:txBody>
          <a:bodyPr>
            <a:normAutofit/>
          </a:bodyPr>
          <a:lstStyle/>
          <a:p>
            <a:r>
              <a:rPr lang="zh-CN" altLang="en-US" sz="3600" dirty="0"/>
              <a:t>机器人运输对抗赛详细流程和规则要求</a:t>
            </a:r>
          </a:p>
        </p:txBody>
      </p:sp>
      <p:sp>
        <p:nvSpPr>
          <p:cNvPr id="3" name="内容占位符 2"/>
          <p:cNvSpPr>
            <a:spLocks noGrp="1"/>
          </p:cNvSpPr>
          <p:nvPr>
            <p:ph idx="1"/>
          </p:nvPr>
        </p:nvSpPr>
        <p:spPr>
          <a:xfrm>
            <a:off x="323528" y="1052736"/>
            <a:ext cx="8352928" cy="5040560"/>
          </a:xfrm>
        </p:spPr>
        <p:txBody>
          <a:bodyPr>
            <a:normAutofit fontScale="92500" lnSpcReduction="10000"/>
          </a:bodyPr>
          <a:lstStyle/>
          <a:p>
            <a:r>
              <a:rPr lang="zh-CN" altLang="en-US" dirty="0"/>
              <a:t>如果某队要</a:t>
            </a:r>
            <a:r>
              <a:rPr lang="zh-CN" altLang="en-US" dirty="0">
                <a:solidFill>
                  <a:srgbClr val="FF0000"/>
                </a:solidFill>
              </a:rPr>
              <a:t>提前结束本场比赛</a:t>
            </a:r>
            <a:r>
              <a:rPr lang="zh-CN" altLang="en-US" dirty="0"/>
              <a:t>，请向裁判示意，并在裁判的指示下完全</a:t>
            </a:r>
            <a:r>
              <a:rPr lang="zh-CN" altLang="en-US" dirty="0">
                <a:solidFill>
                  <a:srgbClr val="FF0000"/>
                </a:solidFill>
              </a:rPr>
              <a:t>关闭</a:t>
            </a:r>
            <a:r>
              <a:rPr lang="zh-CN" altLang="en-US" dirty="0"/>
              <a:t>所有机器人的</a:t>
            </a:r>
            <a:r>
              <a:rPr lang="zh-CN" altLang="en-US" dirty="0">
                <a:solidFill>
                  <a:srgbClr val="FF0000"/>
                </a:solidFill>
              </a:rPr>
              <a:t>电源</a:t>
            </a:r>
            <a:r>
              <a:rPr lang="zh-CN" altLang="en-US" dirty="0"/>
              <a:t>，之后，本队可以选择将所有机器人移出场外，也可以选择将所有机器人留在场上。</a:t>
            </a:r>
            <a:r>
              <a:rPr lang="zh-CN" altLang="en-US" dirty="0">
                <a:solidFill>
                  <a:srgbClr val="FF0000"/>
                </a:solidFill>
              </a:rPr>
              <a:t>如果选择将所有机器人移出场外，正在被此机器人携带或碰触的“</a:t>
            </a:r>
            <a:r>
              <a:rPr lang="zh-CN" altLang="en-US" u="sng" dirty="0">
                <a:solidFill>
                  <a:srgbClr val="FF0000"/>
                </a:solidFill>
              </a:rPr>
              <a:t>不处在</a:t>
            </a:r>
            <a:r>
              <a:rPr lang="zh-CN" altLang="en-US" dirty="0">
                <a:solidFill>
                  <a:srgbClr val="FF0000"/>
                </a:solidFill>
              </a:rPr>
              <a:t>”能量收集区内的能量环或增益环，会被裁判就近且随意的放置在赛场的四个边角格子中</a:t>
            </a:r>
            <a:r>
              <a:rPr lang="zh-CN" altLang="en-US" dirty="0"/>
              <a:t>。主机器人启动后分离出的子机器人，属于主机器人的一部分；机动机器人启动后分离出的子机器人，属于机动机器人的一部分，在选择关闭电源和重启时，必须保证对应机器人的全部部分都进行同样的操作。</a:t>
            </a:r>
            <a:r>
              <a:rPr lang="zh-CN" altLang="zh-CN" dirty="0"/>
              <a:t>。</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20</a:t>
            </a:fld>
            <a:endParaRPr lang="zh-CN" altLang="en-US"/>
          </a:p>
        </p:txBody>
      </p:sp>
      <p:sp>
        <p:nvSpPr>
          <p:cNvPr id="7" name="动作按钮: 信息 6">
            <a:hlinkClick r:id="rId2" action="ppaction://hlinksldjump" highlightClick="1"/>
          </p:cNvPr>
          <p:cNvSpPr/>
          <p:nvPr/>
        </p:nvSpPr>
        <p:spPr>
          <a:xfrm>
            <a:off x="8172400" y="5589240"/>
            <a:ext cx="720080" cy="720080"/>
          </a:xfrm>
          <a:prstGeom prst="actionButtonInform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62272"/>
            <a:ext cx="8229600" cy="1143000"/>
          </a:xfrm>
        </p:spPr>
        <p:txBody>
          <a:bodyPr>
            <a:normAutofit/>
          </a:bodyPr>
          <a:lstStyle/>
          <a:p>
            <a:r>
              <a:rPr lang="zh-CN" altLang="en-US" sz="3200" dirty="0"/>
              <a:t>机器人运输对抗赛详细流程和规则要求</a:t>
            </a:r>
          </a:p>
        </p:txBody>
      </p:sp>
      <p:sp>
        <p:nvSpPr>
          <p:cNvPr id="3" name="内容占位符 2"/>
          <p:cNvSpPr>
            <a:spLocks noGrp="1"/>
          </p:cNvSpPr>
          <p:nvPr>
            <p:ph idx="1"/>
          </p:nvPr>
        </p:nvSpPr>
        <p:spPr>
          <a:xfrm>
            <a:off x="179512" y="980728"/>
            <a:ext cx="8784976" cy="5411142"/>
          </a:xfrm>
        </p:spPr>
        <p:txBody>
          <a:bodyPr>
            <a:normAutofit fontScale="92500" lnSpcReduction="20000"/>
          </a:bodyPr>
          <a:lstStyle/>
          <a:p>
            <a:r>
              <a:rPr lang="zh-CN" altLang="zh-CN" dirty="0"/>
              <a:t>每场比赛的进行过程中，</a:t>
            </a:r>
            <a:r>
              <a:rPr lang="zh-CN" altLang="zh-CN" dirty="0">
                <a:solidFill>
                  <a:srgbClr val="FF0000"/>
                </a:solidFill>
              </a:rPr>
              <a:t>主机器人一旦启动，不能重启。但机动机器人可以无限重启。本队队员大声喊出“重启”后可迅速将本队机动机器人移出场外，并可以在比赛进行的任何时间内放回本队的任意机动机器人启动区内进行重启，除非启动区内有其他机器人，这时必须在场外等待。</a:t>
            </a:r>
            <a:r>
              <a:rPr lang="zh-CN" altLang="zh-CN" dirty="0"/>
              <a:t>在任何一次重启中，</a:t>
            </a:r>
            <a:r>
              <a:rPr lang="zh-CN" altLang="zh-CN" dirty="0">
                <a:solidFill>
                  <a:srgbClr val="FF0000"/>
                </a:solidFill>
              </a:rPr>
              <a:t>机动机器人被移出场外前，正在被此机器人携带或碰触的“不处在”能量收集区内的能量环或增益环，会被裁判就近且随意的放置在赛场的四个边角格子中。</a:t>
            </a:r>
            <a:r>
              <a:rPr lang="zh-CN" altLang="zh-CN" dirty="0"/>
              <a:t>此外，如果本队的</a:t>
            </a:r>
            <a:r>
              <a:rPr lang="zh-CN" altLang="zh-CN" dirty="0">
                <a:solidFill>
                  <a:srgbClr val="FF0000"/>
                </a:solidFill>
              </a:rPr>
              <a:t>机动机器人正与己方或对方的主机器人接触，则不能重启，</a:t>
            </a:r>
            <a:r>
              <a:rPr lang="zh-CN" altLang="zh-CN" dirty="0"/>
              <a:t>如果</a:t>
            </a:r>
            <a:r>
              <a:rPr lang="zh-CN" altLang="zh-CN" dirty="0">
                <a:solidFill>
                  <a:srgbClr val="FF0000"/>
                </a:solidFill>
              </a:rPr>
              <a:t>本队的机动机器人正与对方的机动机器人接触，则必须双方协商一起重启，或保持现状</a:t>
            </a:r>
            <a:r>
              <a:rPr lang="zh-CN" altLang="zh-CN" dirty="0"/>
              <a:t>。</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21</a:t>
            </a:fld>
            <a:endParaRPr lang="zh-CN" altLang="en-US"/>
          </a:p>
        </p:txBody>
      </p:sp>
      <p:sp>
        <p:nvSpPr>
          <p:cNvPr id="7" name="动作按钮: 信息 6">
            <a:hlinkClick r:id="rId2" action="ppaction://hlinksldjump" highlightClick="1"/>
          </p:cNvPr>
          <p:cNvSpPr/>
          <p:nvPr/>
        </p:nvSpPr>
        <p:spPr>
          <a:xfrm>
            <a:off x="8532440" y="5805264"/>
            <a:ext cx="504056" cy="504056"/>
          </a:xfrm>
          <a:prstGeom prst="actionButtonInform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84"/>
            <a:ext cx="8229600" cy="936104"/>
          </a:xfrm>
        </p:spPr>
        <p:txBody>
          <a:bodyPr>
            <a:normAutofit/>
          </a:bodyPr>
          <a:lstStyle/>
          <a:p>
            <a:r>
              <a:rPr lang="zh-CN" altLang="en-US" sz="3600" dirty="0"/>
              <a:t>机器人运输对抗赛详细流程和规则要求</a:t>
            </a:r>
          </a:p>
        </p:txBody>
      </p:sp>
      <p:sp>
        <p:nvSpPr>
          <p:cNvPr id="3" name="内容占位符 2"/>
          <p:cNvSpPr>
            <a:spLocks noGrp="1"/>
          </p:cNvSpPr>
          <p:nvPr>
            <p:ph idx="1"/>
          </p:nvPr>
        </p:nvSpPr>
        <p:spPr>
          <a:xfrm>
            <a:off x="457200" y="836712"/>
            <a:ext cx="8229600" cy="5289451"/>
          </a:xfrm>
        </p:spPr>
        <p:txBody>
          <a:bodyPr>
            <a:normAutofit fontScale="92500" lnSpcReduction="20000"/>
          </a:bodyPr>
          <a:lstStyle/>
          <a:p>
            <a:r>
              <a:rPr lang="zh-CN" altLang="zh-CN" dirty="0"/>
              <a:t>比赛的时间用尽，或者两队都提前结束比赛，或者某队的标准区、双倍区、三倍区各收集了最少</a:t>
            </a:r>
            <a:r>
              <a:rPr lang="en-US" altLang="zh-CN" dirty="0"/>
              <a:t>2</a:t>
            </a:r>
            <a:r>
              <a:rPr lang="zh-CN" altLang="zh-CN" dirty="0"/>
              <a:t>个有效能量环（一共最少</a:t>
            </a:r>
            <a:r>
              <a:rPr lang="en-US" altLang="zh-CN" dirty="0"/>
              <a:t>6</a:t>
            </a:r>
            <a:r>
              <a:rPr lang="zh-CN" altLang="zh-CN" dirty="0"/>
              <a:t>个能量环）时，比赛都会结束。最后一种情况叫做“能量共鸣”，且此队的能量值得分会被计为</a:t>
            </a:r>
            <a:r>
              <a:rPr lang="en-US" altLang="zh-CN" dirty="0"/>
              <a:t>35</a:t>
            </a:r>
            <a:r>
              <a:rPr lang="zh-CN" altLang="zh-CN" dirty="0"/>
              <a:t>分。比赛结束后，根据</a:t>
            </a:r>
            <a:r>
              <a:rPr lang="zh-CN" altLang="zh-CN" dirty="0">
                <a:solidFill>
                  <a:srgbClr val="FF0000"/>
                </a:solidFill>
              </a:rPr>
              <a:t>比赛结束瞬间</a:t>
            </a:r>
            <a:r>
              <a:rPr lang="zh-CN" altLang="zh-CN" dirty="0"/>
              <a:t>各队收集区中的能量值计算比分。计分时，对于标准收集区，只有能量环或增益环的投影完全处于本队收集区的颜色面内（不压线、不压边），接触或通过其他圆环间接接触到收集区的颜色面时，才算“处在”收集区内，在不超过此区能量上限时，即视为有效的收集；对于双倍和三倍区，只要能量环或增益环插入杆中，且不超过本区能量收集上限时，即视为有效的收集。</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22</a:t>
            </a:fld>
            <a:endParaRPr lang="zh-CN" altLang="en-US"/>
          </a:p>
        </p:txBody>
      </p:sp>
      <p:sp>
        <p:nvSpPr>
          <p:cNvPr id="7" name="动作按钮: 信息 6">
            <a:hlinkClick r:id="rId2" action="ppaction://hlinksldjump" highlightClick="1"/>
          </p:cNvPr>
          <p:cNvSpPr/>
          <p:nvPr/>
        </p:nvSpPr>
        <p:spPr>
          <a:xfrm>
            <a:off x="8172400" y="5733256"/>
            <a:ext cx="576064" cy="576064"/>
          </a:xfrm>
          <a:prstGeom prst="actionButtonInform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600" dirty="0"/>
              <a:t>机器人运输对抗赛详细流程和规则要求</a:t>
            </a:r>
          </a:p>
        </p:txBody>
      </p:sp>
      <p:sp>
        <p:nvSpPr>
          <p:cNvPr id="3" name="内容占位符 2"/>
          <p:cNvSpPr>
            <a:spLocks noGrp="1"/>
          </p:cNvSpPr>
          <p:nvPr>
            <p:ph idx="1"/>
          </p:nvPr>
        </p:nvSpPr>
        <p:spPr/>
        <p:txBody>
          <a:bodyPr>
            <a:normAutofit/>
          </a:bodyPr>
          <a:lstStyle/>
          <a:p>
            <a:r>
              <a:rPr lang="zh-CN" altLang="zh-CN" dirty="0"/>
              <a:t>如果比赛过程中出现有违公平公正的情况，裁判有权利终止、重置、重判本场比赛，并将相关情况及时反映给竞赛委员会处理。参赛队员若对此有异议，可向竞赛委员会提出申诉。</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23</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600" dirty="0"/>
              <a:t>机器人运输对抗赛赛制</a:t>
            </a:r>
          </a:p>
        </p:txBody>
      </p:sp>
      <p:sp>
        <p:nvSpPr>
          <p:cNvPr id="3" name="内容占位符 2"/>
          <p:cNvSpPr>
            <a:spLocks noGrp="1"/>
          </p:cNvSpPr>
          <p:nvPr>
            <p:ph idx="1"/>
          </p:nvPr>
        </p:nvSpPr>
        <p:spPr/>
        <p:txBody>
          <a:bodyPr>
            <a:normAutofit/>
          </a:bodyPr>
          <a:lstStyle/>
          <a:p>
            <a:r>
              <a:rPr lang="zh-CN" altLang="zh-CN" dirty="0"/>
              <a:t>正式比赛前，参赛队将接受竞赛组委会的“资格审查”，初步审查出违反竞赛规则要求</a:t>
            </a:r>
            <a:r>
              <a:rPr lang="en-US" altLang="zh-CN" dirty="0">
                <a:hlinkClick r:id="rId2" action="ppaction://hlinksldjump"/>
              </a:rPr>
              <a:t>3.1</a:t>
            </a:r>
            <a:r>
              <a:rPr lang="zh-CN" altLang="zh-CN" dirty="0"/>
              <a:t>的机器人，并取消本队的参赛资格。对于有违背竞赛规则要求</a:t>
            </a:r>
            <a:r>
              <a:rPr lang="en-US" altLang="zh-CN" dirty="0">
                <a:hlinkClick r:id="rId3" action="ppaction://hlinksldjump"/>
              </a:rPr>
              <a:t>3.2</a:t>
            </a:r>
            <a:r>
              <a:rPr lang="zh-CN" altLang="zh-CN" dirty="0"/>
              <a:t>的机器人，会要求其进行整改和重新审查。</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24</a:t>
            </a:fld>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600" dirty="0"/>
              <a:t>机器人运输对抗赛赛制</a:t>
            </a:r>
          </a:p>
        </p:txBody>
      </p:sp>
      <p:sp>
        <p:nvSpPr>
          <p:cNvPr id="3" name="内容占位符 2"/>
          <p:cNvSpPr>
            <a:spLocks noGrp="1"/>
          </p:cNvSpPr>
          <p:nvPr>
            <p:ph idx="1"/>
          </p:nvPr>
        </p:nvSpPr>
        <p:spPr/>
        <p:txBody>
          <a:bodyPr>
            <a:normAutofit/>
          </a:bodyPr>
          <a:lstStyle/>
          <a:p>
            <a:r>
              <a:rPr lang="zh-CN" altLang="zh-CN" dirty="0"/>
              <a:t>正式比赛分三轮进行。</a:t>
            </a:r>
            <a:endParaRPr lang="en-US" altLang="zh-CN" dirty="0"/>
          </a:p>
          <a:p>
            <a:r>
              <a:rPr lang="zh-CN" altLang="zh-CN" dirty="0"/>
              <a:t>第一轮采用排名赛，各队根据抽签顺序，在没有对手的情况下依次上场比赛，优先根据本队得分高低，其次根据“完胜”队伍剩余时间多少，再次根据抽签顺序先后，依次排出各队名次。</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25</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600" dirty="0"/>
              <a:t>机器人运输对抗赛赛制</a:t>
            </a:r>
          </a:p>
        </p:txBody>
      </p:sp>
      <p:sp>
        <p:nvSpPr>
          <p:cNvPr id="3" name="内容占位符 2"/>
          <p:cNvSpPr>
            <a:spLocks noGrp="1"/>
          </p:cNvSpPr>
          <p:nvPr>
            <p:ph idx="1"/>
          </p:nvPr>
        </p:nvSpPr>
        <p:spPr>
          <a:xfrm>
            <a:off x="446856" y="1340768"/>
            <a:ext cx="8229600" cy="5040560"/>
          </a:xfrm>
        </p:spPr>
        <p:txBody>
          <a:bodyPr>
            <a:normAutofit fontScale="85000" lnSpcReduction="20000"/>
          </a:bodyPr>
          <a:lstStyle/>
          <a:p>
            <a:r>
              <a:rPr lang="zh-CN" altLang="zh-CN" dirty="0"/>
              <a:t>第二轮采用小组赛，按照排名赛的顺序选取排名靠前的一定数量队伍参加（具体队伍数量会考虑参赛队总数和评奖比例在赛前确定）。参赛队伍被分成若干</a:t>
            </a:r>
            <a:r>
              <a:rPr lang="en-US" altLang="zh-CN" dirty="0">
                <a:solidFill>
                  <a:srgbClr val="FF0000"/>
                </a:solidFill>
              </a:rPr>
              <a:t>4</a:t>
            </a:r>
            <a:r>
              <a:rPr lang="zh-CN" altLang="zh-CN" dirty="0">
                <a:solidFill>
                  <a:srgbClr val="FF0000"/>
                </a:solidFill>
              </a:rPr>
              <a:t>人小组</a:t>
            </a:r>
            <a:r>
              <a:rPr lang="zh-CN" altLang="zh-CN" dirty="0"/>
              <a:t>（小组总数为偶数），进行组内循环赛，</a:t>
            </a:r>
            <a:r>
              <a:rPr lang="zh-CN" altLang="zh-CN" dirty="0">
                <a:solidFill>
                  <a:srgbClr val="FF0000"/>
                </a:solidFill>
              </a:rPr>
              <a:t>每个小组优先根据各队胜利场数多少、其次根据平局场数多少、再次根据小组赛中每场比赛的累积得分，来决定出线的</a:t>
            </a:r>
            <a:r>
              <a:rPr lang="en-US" altLang="zh-CN" dirty="0">
                <a:solidFill>
                  <a:srgbClr val="FF0000"/>
                </a:solidFill>
              </a:rPr>
              <a:t>2</a:t>
            </a:r>
            <a:r>
              <a:rPr lang="zh-CN" altLang="zh-CN" dirty="0">
                <a:solidFill>
                  <a:srgbClr val="FF0000"/>
                </a:solidFill>
              </a:rPr>
              <a:t>只队伍</a:t>
            </a:r>
            <a:r>
              <a:rPr lang="zh-CN" altLang="zh-CN" dirty="0"/>
              <a:t>。在小组赛中，如果</a:t>
            </a:r>
            <a:r>
              <a:rPr lang="zh-CN" altLang="zh-CN" dirty="0">
                <a:solidFill>
                  <a:srgbClr val="FF0000"/>
                </a:solidFill>
              </a:rPr>
              <a:t>一方弃权，轮空的另外一方也必需出赛</a:t>
            </a:r>
            <a:r>
              <a:rPr lang="zh-CN" altLang="zh-CN" dirty="0"/>
              <a:t>，并根据场上实际得分来决定轮空队和弃权队的胜负，如果</a:t>
            </a:r>
            <a:r>
              <a:rPr lang="zh-CN" altLang="zh-CN" dirty="0">
                <a:solidFill>
                  <a:srgbClr val="FF0000"/>
                </a:solidFill>
              </a:rPr>
              <a:t>双方均弃权，则计为平局</a:t>
            </a:r>
            <a:r>
              <a:rPr lang="zh-CN" altLang="zh-CN" dirty="0"/>
              <a:t>。</a:t>
            </a:r>
            <a:r>
              <a:rPr lang="zh-CN" altLang="zh-CN" dirty="0">
                <a:solidFill>
                  <a:srgbClr val="FF0000"/>
                </a:solidFill>
              </a:rPr>
              <a:t>在小组赛中弃权满两次的队伍不能出线</a:t>
            </a:r>
            <a:r>
              <a:rPr lang="zh-CN" altLang="zh-CN" dirty="0"/>
              <a:t>。如果最终的出线队伍数不足，则在所有未出线的队伍中选取补足，方法则根据各队在小组赛中每场比赛累积得分的高低依次进行选取。通过选取补足的方法出线的队伍，</a:t>
            </a:r>
            <a:r>
              <a:rPr lang="zh-CN" altLang="zh-CN" dirty="0">
                <a:solidFill>
                  <a:srgbClr val="FF0000"/>
                </a:solidFill>
              </a:rPr>
              <a:t>代替补足小组的组别和出线名次出线</a:t>
            </a:r>
            <a:r>
              <a:rPr lang="zh-CN" altLang="zh-CN" dirty="0"/>
              <a:t>。</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26</a:t>
            </a:fld>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3600" dirty="0"/>
              <a:t>机器人运输对抗赛赛制</a:t>
            </a:r>
          </a:p>
        </p:txBody>
      </p:sp>
      <p:sp>
        <p:nvSpPr>
          <p:cNvPr id="3" name="内容占位符 2"/>
          <p:cNvSpPr>
            <a:spLocks noGrp="1"/>
          </p:cNvSpPr>
          <p:nvPr>
            <p:ph idx="1"/>
          </p:nvPr>
        </p:nvSpPr>
        <p:spPr>
          <a:xfrm>
            <a:off x="457200" y="1600200"/>
            <a:ext cx="8229600" cy="4709120"/>
          </a:xfrm>
        </p:spPr>
        <p:txBody>
          <a:bodyPr>
            <a:normAutofit fontScale="92500" lnSpcReduction="10000"/>
          </a:bodyPr>
          <a:lstStyle/>
          <a:p>
            <a:r>
              <a:rPr lang="zh-CN" altLang="zh-CN" dirty="0"/>
              <a:t>第三轮采用淘汰赛，淘汰赛的首轮比赛顺序按照小组赛“</a:t>
            </a:r>
            <a:r>
              <a:rPr lang="zh-CN" altLang="zh-CN" dirty="0">
                <a:solidFill>
                  <a:srgbClr val="FF0000"/>
                </a:solidFill>
              </a:rPr>
              <a:t>第</a:t>
            </a:r>
            <a:r>
              <a:rPr lang="en-US" altLang="zh-CN" dirty="0">
                <a:solidFill>
                  <a:srgbClr val="FF0000"/>
                </a:solidFill>
              </a:rPr>
              <a:t>1</a:t>
            </a:r>
            <a:r>
              <a:rPr lang="zh-CN" altLang="zh-CN" dirty="0">
                <a:solidFill>
                  <a:srgbClr val="FF0000"/>
                </a:solidFill>
              </a:rPr>
              <a:t>组第一对战最末组第二</a:t>
            </a:r>
            <a:r>
              <a:rPr lang="zh-CN" altLang="zh-CN" dirty="0"/>
              <a:t>、第</a:t>
            </a:r>
            <a:r>
              <a:rPr lang="en-US" altLang="zh-CN" dirty="0"/>
              <a:t>2</a:t>
            </a:r>
            <a:r>
              <a:rPr lang="zh-CN" altLang="zh-CN" dirty="0"/>
              <a:t>组第一对战倒数第</a:t>
            </a:r>
            <a:r>
              <a:rPr lang="en-US" altLang="zh-CN" dirty="0"/>
              <a:t>2</a:t>
            </a:r>
            <a:r>
              <a:rPr lang="zh-CN" altLang="zh-CN" dirty="0"/>
              <a:t>组第二、第</a:t>
            </a:r>
            <a:r>
              <a:rPr lang="en-US" altLang="zh-CN" dirty="0"/>
              <a:t>3</a:t>
            </a:r>
            <a:r>
              <a:rPr lang="zh-CN" altLang="zh-CN" dirty="0"/>
              <a:t>组第一对战倒数第</a:t>
            </a:r>
            <a:r>
              <a:rPr lang="en-US" altLang="zh-CN" dirty="0"/>
              <a:t>3</a:t>
            </a:r>
            <a:r>
              <a:rPr lang="zh-CN" altLang="zh-CN" dirty="0"/>
              <a:t>组第二……最末组第一对战第</a:t>
            </a:r>
            <a:r>
              <a:rPr lang="en-US" altLang="zh-CN" dirty="0"/>
              <a:t>1</a:t>
            </a:r>
            <a:r>
              <a:rPr lang="zh-CN" altLang="zh-CN" dirty="0"/>
              <a:t>组第二”进行。晋级的队伍继续进行</a:t>
            </a:r>
            <a:r>
              <a:rPr lang="en-US" altLang="zh-CN" dirty="0"/>
              <a:t>1</a:t>
            </a:r>
            <a:r>
              <a:rPr lang="zh-CN" altLang="zh-CN" dirty="0"/>
              <a:t>对</a:t>
            </a:r>
            <a:r>
              <a:rPr lang="en-US" altLang="zh-CN" dirty="0"/>
              <a:t>1</a:t>
            </a:r>
            <a:r>
              <a:rPr lang="zh-CN" altLang="zh-CN" dirty="0"/>
              <a:t>淘汰赛，直到最终决出</a:t>
            </a:r>
            <a:r>
              <a:rPr lang="zh-CN" altLang="zh-CN" dirty="0">
                <a:solidFill>
                  <a:srgbClr val="FF0000"/>
                </a:solidFill>
              </a:rPr>
              <a:t>季殿军</a:t>
            </a:r>
            <a:r>
              <a:rPr lang="zh-CN" altLang="zh-CN" dirty="0"/>
              <a:t>和</a:t>
            </a:r>
            <a:r>
              <a:rPr lang="zh-CN" altLang="zh-CN" dirty="0">
                <a:solidFill>
                  <a:srgbClr val="FF0000"/>
                </a:solidFill>
              </a:rPr>
              <a:t>冠亚军</a:t>
            </a:r>
            <a:r>
              <a:rPr lang="zh-CN" altLang="zh-CN" dirty="0"/>
              <a:t>。</a:t>
            </a:r>
            <a:r>
              <a:rPr lang="zh-CN" altLang="zh-CN" dirty="0">
                <a:solidFill>
                  <a:srgbClr val="FF0000"/>
                </a:solidFill>
              </a:rPr>
              <a:t>淘汰赛中出现一方弃权，则另外一方直接晋级</a:t>
            </a:r>
            <a:r>
              <a:rPr lang="zh-CN" altLang="zh-CN" dirty="0"/>
              <a:t>。淘汰赛中出现</a:t>
            </a:r>
            <a:r>
              <a:rPr lang="zh-CN" altLang="zh-CN" dirty="0">
                <a:solidFill>
                  <a:srgbClr val="FF0000"/>
                </a:solidFill>
              </a:rPr>
              <a:t>平局</a:t>
            </a:r>
            <a:r>
              <a:rPr lang="zh-CN" altLang="zh-CN" dirty="0"/>
              <a:t>，则加赛一次，直到双方决出胜负，如果加赛两次依然无法决出胜负，则对机器人整机进行称重，重量轻的机器人获胜，如果依然无法决出胜负，最终采用抛硬币的方式裁决。</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27</a:t>
            </a:fld>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参赛要求</a:t>
            </a:r>
          </a:p>
        </p:txBody>
      </p:sp>
      <p:sp>
        <p:nvSpPr>
          <p:cNvPr id="3" name="内容占位符 2"/>
          <p:cNvSpPr>
            <a:spLocks noGrp="1"/>
          </p:cNvSpPr>
          <p:nvPr>
            <p:ph idx="1"/>
          </p:nvPr>
        </p:nvSpPr>
        <p:spPr/>
        <p:txBody>
          <a:bodyPr/>
          <a:lstStyle/>
          <a:p>
            <a:r>
              <a:rPr lang="zh-CN" altLang="en-US" dirty="0"/>
              <a:t>由浙江大学在校的本科生组成的代表队，且每队的成员人数最多为</a:t>
            </a:r>
            <a:r>
              <a:rPr lang="en-US" altLang="zh-CN" dirty="0"/>
              <a:t>3</a:t>
            </a:r>
            <a:r>
              <a:rPr lang="zh-CN" altLang="en-US" dirty="0"/>
              <a:t>名，</a:t>
            </a:r>
            <a:r>
              <a:rPr lang="zh-CN" altLang="en-US" dirty="0">
                <a:solidFill>
                  <a:srgbClr val="FF0000"/>
                </a:solidFill>
              </a:rPr>
              <a:t>至少制作一台主机器人才能参赛</a:t>
            </a:r>
            <a:r>
              <a:rPr lang="zh-CN" altLang="zh-CN" dirty="0"/>
              <a:t>。</a:t>
            </a:r>
            <a:endParaRPr lang="zh-CN" altLang="en-US" dirty="0"/>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28</a:t>
            </a:fld>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机器人技术综述</a:t>
            </a:r>
          </a:p>
        </p:txBody>
      </p:sp>
      <p:sp>
        <p:nvSpPr>
          <p:cNvPr id="4" name="日期占位符 3"/>
          <p:cNvSpPr>
            <a:spLocks noGrp="1"/>
          </p:cNvSpPr>
          <p:nvPr>
            <p:ph type="dt" sz="half" idx="10"/>
          </p:nvPr>
        </p:nvSpPr>
        <p:spPr/>
        <p:txBody>
          <a:bodyPr/>
          <a:lstStyle/>
          <a:p>
            <a:fld id="{8AFBD82A-B391-49CD-999D-CBD5D3F18C05}"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29</a:t>
            </a:fld>
            <a:endParaRPr lang="zh-CN" altLang="en-US"/>
          </a:p>
        </p:txBody>
      </p:sp>
      <p:sp>
        <p:nvSpPr>
          <p:cNvPr id="47" name="Rectangle 4"/>
          <p:cNvSpPr>
            <a:spLocks noChangeArrowheads="1"/>
          </p:cNvSpPr>
          <p:nvPr/>
        </p:nvSpPr>
        <p:spPr bwMode="auto">
          <a:xfrm>
            <a:off x="2971800" y="5334000"/>
            <a:ext cx="3352800" cy="4572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8" name="Oval 6"/>
          <p:cNvSpPr>
            <a:spLocks noChangeArrowheads="1"/>
          </p:cNvSpPr>
          <p:nvPr/>
        </p:nvSpPr>
        <p:spPr bwMode="auto">
          <a:xfrm>
            <a:off x="5105400" y="5410200"/>
            <a:ext cx="762000" cy="762000"/>
          </a:xfrm>
          <a:prstGeom prst="ellipse">
            <a:avLst/>
          </a:prstGeom>
          <a:solidFill>
            <a:srgbClr val="000514"/>
          </a:solidFill>
          <a:ln w="9525">
            <a:no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9" name="Oval 7"/>
          <p:cNvSpPr>
            <a:spLocks noChangeArrowheads="1"/>
          </p:cNvSpPr>
          <p:nvPr/>
        </p:nvSpPr>
        <p:spPr bwMode="auto">
          <a:xfrm>
            <a:off x="3429000" y="5410200"/>
            <a:ext cx="762000" cy="762000"/>
          </a:xfrm>
          <a:prstGeom prst="ellipse">
            <a:avLst/>
          </a:prstGeom>
          <a:solidFill>
            <a:srgbClr val="000514"/>
          </a:solidFill>
          <a:ln w="9525">
            <a:no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0" name="Rectangle 8"/>
          <p:cNvSpPr>
            <a:spLocks noChangeArrowheads="1"/>
          </p:cNvSpPr>
          <p:nvPr/>
        </p:nvSpPr>
        <p:spPr bwMode="auto">
          <a:xfrm>
            <a:off x="5029200" y="4038600"/>
            <a:ext cx="1143000" cy="1295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1" name="Rectangle 9"/>
          <p:cNvSpPr>
            <a:spLocks noChangeArrowheads="1"/>
          </p:cNvSpPr>
          <p:nvPr/>
        </p:nvSpPr>
        <p:spPr bwMode="auto">
          <a:xfrm>
            <a:off x="3429000" y="4038600"/>
            <a:ext cx="533400" cy="1295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2" name="Rectangle 10"/>
          <p:cNvSpPr>
            <a:spLocks noChangeArrowheads="1"/>
          </p:cNvSpPr>
          <p:nvPr/>
        </p:nvSpPr>
        <p:spPr bwMode="auto">
          <a:xfrm>
            <a:off x="3429000" y="3733800"/>
            <a:ext cx="1600200" cy="3048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3" name="Rectangle 11"/>
          <p:cNvSpPr>
            <a:spLocks noChangeArrowheads="1"/>
          </p:cNvSpPr>
          <p:nvPr/>
        </p:nvSpPr>
        <p:spPr bwMode="auto">
          <a:xfrm>
            <a:off x="2362200" y="3733800"/>
            <a:ext cx="457200" cy="152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4" name="Rectangle 12"/>
          <p:cNvSpPr>
            <a:spLocks noChangeArrowheads="1"/>
          </p:cNvSpPr>
          <p:nvPr/>
        </p:nvSpPr>
        <p:spPr bwMode="auto">
          <a:xfrm>
            <a:off x="2362200" y="4191000"/>
            <a:ext cx="457200" cy="152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5" name="Rectangle 13"/>
          <p:cNvSpPr>
            <a:spLocks noChangeArrowheads="1"/>
          </p:cNvSpPr>
          <p:nvPr/>
        </p:nvSpPr>
        <p:spPr bwMode="auto">
          <a:xfrm>
            <a:off x="2819400" y="3733800"/>
            <a:ext cx="152400" cy="6096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6" name="Rectangle 14"/>
          <p:cNvSpPr>
            <a:spLocks noChangeArrowheads="1"/>
          </p:cNvSpPr>
          <p:nvPr/>
        </p:nvSpPr>
        <p:spPr bwMode="auto">
          <a:xfrm>
            <a:off x="2971800" y="3962400"/>
            <a:ext cx="457200" cy="152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7" name="Rectangle 15"/>
          <p:cNvSpPr>
            <a:spLocks noChangeArrowheads="1"/>
          </p:cNvSpPr>
          <p:nvPr/>
        </p:nvSpPr>
        <p:spPr bwMode="auto">
          <a:xfrm>
            <a:off x="3124200" y="3124200"/>
            <a:ext cx="152400" cy="22098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8" name="Rectangle 16"/>
          <p:cNvSpPr>
            <a:spLocks noChangeArrowheads="1"/>
          </p:cNvSpPr>
          <p:nvPr/>
        </p:nvSpPr>
        <p:spPr bwMode="auto">
          <a:xfrm>
            <a:off x="3429000" y="3048000"/>
            <a:ext cx="1600200" cy="3048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9" name="Rectangle 17"/>
          <p:cNvSpPr>
            <a:spLocks noChangeArrowheads="1"/>
          </p:cNvSpPr>
          <p:nvPr/>
        </p:nvSpPr>
        <p:spPr bwMode="auto">
          <a:xfrm>
            <a:off x="3581400" y="3352800"/>
            <a:ext cx="152400" cy="3810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0" name="Rectangle 19"/>
          <p:cNvSpPr>
            <a:spLocks noChangeArrowheads="1"/>
          </p:cNvSpPr>
          <p:nvPr/>
        </p:nvSpPr>
        <p:spPr bwMode="auto">
          <a:xfrm>
            <a:off x="4648200" y="3352800"/>
            <a:ext cx="152400" cy="3810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1" name="Rectangle 20"/>
          <p:cNvSpPr>
            <a:spLocks noChangeArrowheads="1"/>
          </p:cNvSpPr>
          <p:nvPr/>
        </p:nvSpPr>
        <p:spPr bwMode="auto">
          <a:xfrm>
            <a:off x="4114800" y="3352800"/>
            <a:ext cx="152400" cy="3810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grpSp>
        <p:nvGrpSpPr>
          <p:cNvPr id="3" name="Group 25"/>
          <p:cNvGrpSpPr>
            <a:grpSpLocks/>
          </p:cNvGrpSpPr>
          <p:nvPr/>
        </p:nvGrpSpPr>
        <p:grpSpPr bwMode="auto">
          <a:xfrm rot="-5400000">
            <a:off x="1828800" y="1905000"/>
            <a:ext cx="1066800" cy="609600"/>
            <a:chOff x="1536" y="960"/>
            <a:chExt cx="672" cy="384"/>
          </a:xfrm>
        </p:grpSpPr>
        <p:sp>
          <p:nvSpPr>
            <p:cNvPr id="63" name="Rectangle 21"/>
            <p:cNvSpPr>
              <a:spLocks noChangeArrowheads="1"/>
            </p:cNvSpPr>
            <p:nvPr/>
          </p:nvSpPr>
          <p:spPr bwMode="auto">
            <a:xfrm>
              <a:off x="1536" y="960"/>
              <a:ext cx="288" cy="96"/>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4" name="Rectangle 22"/>
            <p:cNvSpPr>
              <a:spLocks noChangeArrowheads="1"/>
            </p:cNvSpPr>
            <p:nvPr/>
          </p:nvSpPr>
          <p:spPr bwMode="auto">
            <a:xfrm>
              <a:off x="1536" y="1248"/>
              <a:ext cx="288" cy="96"/>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5" name="Rectangle 23"/>
            <p:cNvSpPr>
              <a:spLocks noChangeArrowheads="1"/>
            </p:cNvSpPr>
            <p:nvPr/>
          </p:nvSpPr>
          <p:spPr bwMode="auto">
            <a:xfrm>
              <a:off x="1824" y="960"/>
              <a:ext cx="96" cy="384"/>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6" name="Rectangle 24"/>
            <p:cNvSpPr>
              <a:spLocks noChangeArrowheads="1"/>
            </p:cNvSpPr>
            <p:nvPr/>
          </p:nvSpPr>
          <p:spPr bwMode="auto">
            <a:xfrm>
              <a:off x="1920" y="1104"/>
              <a:ext cx="288" cy="96"/>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grpSp>
      <p:sp>
        <p:nvSpPr>
          <p:cNvPr id="67" name="Rectangle 26"/>
          <p:cNvSpPr>
            <a:spLocks noChangeArrowheads="1"/>
          </p:cNvSpPr>
          <p:nvPr/>
        </p:nvSpPr>
        <p:spPr bwMode="auto">
          <a:xfrm>
            <a:off x="2514600" y="1676400"/>
            <a:ext cx="990600" cy="2286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8" name="Oval 27"/>
          <p:cNvSpPr>
            <a:spLocks noChangeArrowheads="1"/>
          </p:cNvSpPr>
          <p:nvPr/>
        </p:nvSpPr>
        <p:spPr bwMode="auto">
          <a:xfrm>
            <a:off x="2133600" y="1524000"/>
            <a:ext cx="457200" cy="457200"/>
          </a:xfrm>
          <a:prstGeom prst="ellipse">
            <a:avLst/>
          </a:prstGeom>
          <a:solidFill>
            <a:srgbClr val="000514"/>
          </a:solidFill>
          <a:ln w="9525">
            <a:no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9" name="Rectangle 29"/>
          <p:cNvSpPr>
            <a:spLocks noChangeArrowheads="1"/>
          </p:cNvSpPr>
          <p:nvPr/>
        </p:nvSpPr>
        <p:spPr bwMode="auto">
          <a:xfrm rot="2565255">
            <a:off x="3230563" y="1979613"/>
            <a:ext cx="1066800" cy="2286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0" name="Oval 28"/>
          <p:cNvSpPr>
            <a:spLocks noChangeArrowheads="1"/>
          </p:cNvSpPr>
          <p:nvPr/>
        </p:nvSpPr>
        <p:spPr bwMode="auto">
          <a:xfrm>
            <a:off x="3124200" y="1524000"/>
            <a:ext cx="457200" cy="457200"/>
          </a:xfrm>
          <a:prstGeom prst="ellipse">
            <a:avLst/>
          </a:prstGeom>
          <a:solidFill>
            <a:srgbClr val="000514"/>
          </a:solidFill>
          <a:ln w="9525">
            <a:no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1" name="Rectangle 30"/>
          <p:cNvSpPr>
            <a:spLocks noChangeArrowheads="1"/>
          </p:cNvSpPr>
          <p:nvPr/>
        </p:nvSpPr>
        <p:spPr bwMode="auto">
          <a:xfrm>
            <a:off x="3962400" y="2438400"/>
            <a:ext cx="533400" cy="6096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2" name="Oval 31"/>
          <p:cNvSpPr>
            <a:spLocks noChangeArrowheads="1"/>
          </p:cNvSpPr>
          <p:nvPr/>
        </p:nvSpPr>
        <p:spPr bwMode="auto">
          <a:xfrm>
            <a:off x="3886200" y="2209800"/>
            <a:ext cx="685800" cy="685800"/>
          </a:xfrm>
          <a:prstGeom prst="ellipse">
            <a:avLst/>
          </a:prstGeom>
          <a:solidFill>
            <a:srgbClr val="000514"/>
          </a:solidFill>
          <a:ln w="9525">
            <a:no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3" name="Rectangle 33"/>
          <p:cNvSpPr>
            <a:spLocks noChangeArrowheads="1"/>
          </p:cNvSpPr>
          <p:nvPr/>
        </p:nvSpPr>
        <p:spPr bwMode="auto">
          <a:xfrm>
            <a:off x="2209800" y="2590800"/>
            <a:ext cx="304800" cy="304800"/>
          </a:xfrm>
          <a:prstGeom prst="rect">
            <a:avLst/>
          </a:prstGeom>
          <a:solidFill>
            <a:srgbClr val="FF0000"/>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4" name="Rectangle 34"/>
          <p:cNvSpPr>
            <a:spLocks noChangeArrowheads="1"/>
          </p:cNvSpPr>
          <p:nvPr/>
        </p:nvSpPr>
        <p:spPr bwMode="auto">
          <a:xfrm>
            <a:off x="2209800" y="3886200"/>
            <a:ext cx="304800" cy="304800"/>
          </a:xfrm>
          <a:prstGeom prst="rect">
            <a:avLst/>
          </a:prstGeom>
          <a:solidFill>
            <a:srgbClr val="00CC00"/>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5" name="Rectangle 35"/>
          <p:cNvSpPr>
            <a:spLocks noChangeArrowheads="1"/>
          </p:cNvSpPr>
          <p:nvPr/>
        </p:nvSpPr>
        <p:spPr bwMode="auto">
          <a:xfrm>
            <a:off x="2209800" y="4800600"/>
            <a:ext cx="304800" cy="304800"/>
          </a:xfrm>
          <a:prstGeom prst="rect">
            <a:avLst/>
          </a:prstGeom>
          <a:solidFill>
            <a:srgbClr val="FFFF00"/>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6" name="Rectangle 36"/>
          <p:cNvSpPr>
            <a:spLocks noChangeArrowheads="1"/>
          </p:cNvSpPr>
          <p:nvPr/>
        </p:nvSpPr>
        <p:spPr bwMode="auto">
          <a:xfrm>
            <a:off x="2362200" y="4648200"/>
            <a:ext cx="457200" cy="152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7" name="Rectangle 37"/>
          <p:cNvSpPr>
            <a:spLocks noChangeArrowheads="1"/>
          </p:cNvSpPr>
          <p:nvPr/>
        </p:nvSpPr>
        <p:spPr bwMode="auto">
          <a:xfrm>
            <a:off x="2362200" y="5105400"/>
            <a:ext cx="457200" cy="152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8" name="Rectangle 38"/>
          <p:cNvSpPr>
            <a:spLocks noChangeArrowheads="1"/>
          </p:cNvSpPr>
          <p:nvPr/>
        </p:nvSpPr>
        <p:spPr bwMode="auto">
          <a:xfrm>
            <a:off x="2819400" y="4648200"/>
            <a:ext cx="152400" cy="6096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79" name="Rectangle 39"/>
          <p:cNvSpPr>
            <a:spLocks noChangeArrowheads="1"/>
          </p:cNvSpPr>
          <p:nvPr/>
        </p:nvSpPr>
        <p:spPr bwMode="auto">
          <a:xfrm>
            <a:off x="2971800" y="4876800"/>
            <a:ext cx="457200" cy="152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0" name="Rectangle 42"/>
          <p:cNvSpPr>
            <a:spLocks noChangeArrowheads="1"/>
          </p:cNvSpPr>
          <p:nvPr/>
        </p:nvSpPr>
        <p:spPr bwMode="auto">
          <a:xfrm rot="1920043">
            <a:off x="5922963" y="5251450"/>
            <a:ext cx="1219200" cy="152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1" name="Rectangle 43"/>
          <p:cNvSpPr>
            <a:spLocks noChangeArrowheads="1"/>
          </p:cNvSpPr>
          <p:nvPr/>
        </p:nvSpPr>
        <p:spPr bwMode="auto">
          <a:xfrm>
            <a:off x="4495800" y="4038600"/>
            <a:ext cx="533400" cy="1295400"/>
          </a:xfrm>
          <a:prstGeom prst="rect">
            <a:avLst/>
          </a:prstGeom>
          <a:solidFill>
            <a:srgbClr val="000514"/>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2" name="Rectangle 44"/>
          <p:cNvSpPr>
            <a:spLocks noChangeArrowheads="1"/>
          </p:cNvSpPr>
          <p:nvPr/>
        </p:nvSpPr>
        <p:spPr bwMode="auto">
          <a:xfrm>
            <a:off x="5486400" y="2895600"/>
            <a:ext cx="304800" cy="304800"/>
          </a:xfrm>
          <a:prstGeom prst="rect">
            <a:avLst/>
          </a:prstGeom>
          <a:solidFill>
            <a:srgbClr val="00CC00"/>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3" name="Line 45"/>
          <p:cNvSpPr>
            <a:spLocks noChangeShapeType="1"/>
          </p:cNvSpPr>
          <p:nvPr/>
        </p:nvSpPr>
        <p:spPr bwMode="auto">
          <a:xfrm>
            <a:off x="5638800" y="3429000"/>
            <a:ext cx="0" cy="457200"/>
          </a:xfrm>
          <a:prstGeom prst="line">
            <a:avLst/>
          </a:prstGeom>
          <a:noFill/>
          <a:ln w="76200">
            <a:solidFill>
              <a:schemeClr val="tx2"/>
            </a:solidFill>
            <a:round/>
            <a:headEnd/>
            <a:tailEnd type="triangl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4" name="Line 46"/>
          <p:cNvSpPr>
            <a:spLocks noChangeShapeType="1"/>
          </p:cNvSpPr>
          <p:nvPr/>
        </p:nvSpPr>
        <p:spPr bwMode="auto">
          <a:xfrm>
            <a:off x="7010400" y="5029200"/>
            <a:ext cx="457200" cy="381000"/>
          </a:xfrm>
          <a:prstGeom prst="line">
            <a:avLst/>
          </a:prstGeom>
          <a:noFill/>
          <a:ln w="76200">
            <a:solidFill>
              <a:schemeClr val="tx2"/>
            </a:solidFill>
            <a:round/>
            <a:headEnd/>
            <a:tailEnd type="triangl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5" name="Rectangle 47"/>
          <p:cNvSpPr>
            <a:spLocks noChangeArrowheads="1"/>
          </p:cNvSpPr>
          <p:nvPr/>
        </p:nvSpPr>
        <p:spPr bwMode="auto">
          <a:xfrm>
            <a:off x="6553200" y="4648200"/>
            <a:ext cx="304800" cy="304800"/>
          </a:xfrm>
          <a:prstGeom prst="rect">
            <a:avLst/>
          </a:prstGeom>
          <a:solidFill>
            <a:srgbClr val="00CC00"/>
          </a:solidFill>
          <a:ln w="9525">
            <a:no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6" name="WordArt 32"/>
          <p:cNvSpPr>
            <a:spLocks noChangeArrowheads="1" noChangeShapeType="1" noTextEdit="1"/>
          </p:cNvSpPr>
          <p:nvPr/>
        </p:nvSpPr>
        <p:spPr bwMode="auto">
          <a:xfrm>
            <a:off x="2819400" y="1676400"/>
            <a:ext cx="3505200" cy="3733800"/>
          </a:xfrm>
          <a:prstGeom prst="rect">
            <a:avLst/>
          </a:prstGeom>
        </p:spPr>
        <p:txBody>
          <a:bodyPr wrap="none" fromWordArt="1">
            <a:prstTxWarp prst="textPlain">
              <a:avLst>
                <a:gd name="adj" fmla="val 50000"/>
              </a:avLst>
            </a:prstTxWarp>
          </a:bodyPr>
          <a:lstStyle/>
          <a:p>
            <a:pPr algn="ctr"/>
            <a:r>
              <a:rPr lang="zh-CN" altLang="en-US" sz="3600" kern="10" dirty="0">
                <a:ln w="9525">
                  <a:noFill/>
                  <a:round/>
                  <a:headEnd/>
                  <a:tailEnd/>
                </a:ln>
                <a:gradFill rotWithShape="0">
                  <a:gsLst>
                    <a:gs pos="0">
                      <a:srgbClr val="FFFF00"/>
                    </a:gs>
                    <a:gs pos="100000">
                      <a:srgbClr val="FF9933"/>
                    </a:gs>
                  </a:gsLst>
                  <a:path path="rect">
                    <a:fillToRect l="50000" t="50000" r="50000" b="50000"/>
                  </a:path>
                </a:gradFill>
                <a:effectLst>
                  <a:outerShdw dist="35921" dir="2700000" algn="ctr" rotWithShape="0">
                    <a:srgbClr val="C0C0C0">
                      <a:alpha val="80000"/>
                    </a:srgbClr>
                  </a:outerShdw>
                </a:effectLst>
                <a:latin typeface="宋体"/>
                <a:ea typeface="宋体"/>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7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2"/>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3"/>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6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6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9"/>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50"/>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82"/>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83"/>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8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80"/>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84"/>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3" presetClass="entr" presetSubtype="0" fill="hold" grpId="0" nodeType="clickEffect">
                                  <p:stCondLst>
                                    <p:cond delay="0"/>
                                  </p:stCondLst>
                                  <p:childTnLst>
                                    <p:set>
                                      <p:cBhvr>
                                        <p:cTn id="88"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p:nvPr/>
        </p:nvPicPr>
        <p:blipFill>
          <a:blip r:embed="rId2">
            <a:extLst>
              <a:ext uri="{28A0092B-C50C-407E-A947-70E740481C1C}">
                <a14:useLocalDpi xmlns:a14="http://schemas.microsoft.com/office/drawing/2010/main" val="0"/>
              </a:ext>
            </a:extLst>
          </a:blip>
          <a:srcRect/>
          <a:stretch/>
        </p:blipFill>
        <p:spPr>
          <a:xfrm>
            <a:off x="249976" y="764704"/>
            <a:ext cx="8644047" cy="5904656"/>
          </a:xfrm>
          <a:prstGeom prst="rect">
            <a:avLst/>
          </a:prstGeom>
        </p:spPr>
      </p:pic>
      <p:sp>
        <p:nvSpPr>
          <p:cNvPr id="7" name="标题 6"/>
          <p:cNvSpPr>
            <a:spLocks noGrp="1"/>
          </p:cNvSpPr>
          <p:nvPr>
            <p:ph type="title"/>
          </p:nvPr>
        </p:nvSpPr>
        <p:spPr>
          <a:xfrm>
            <a:off x="457200" y="-27384"/>
            <a:ext cx="8229600" cy="1143000"/>
          </a:xfrm>
        </p:spPr>
        <p:txBody>
          <a:bodyPr>
            <a:normAutofit/>
          </a:bodyPr>
          <a:lstStyle/>
          <a:p>
            <a:r>
              <a:rPr lang="zh-CN" altLang="en-US" sz="4000" dirty="0"/>
              <a:t>机器人运输对抗赛场地示意图</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3</a:t>
            </a:fld>
            <a:endParaRPr lang="zh-CN" altLang="en-US"/>
          </a:p>
        </p:txBody>
      </p:sp>
      <p:sp>
        <p:nvSpPr>
          <p:cNvPr id="15" name="TextBox 14"/>
          <p:cNvSpPr txBox="1"/>
          <p:nvPr/>
        </p:nvSpPr>
        <p:spPr>
          <a:xfrm>
            <a:off x="107504" y="4581128"/>
            <a:ext cx="2834430" cy="1815882"/>
          </a:xfrm>
          <a:prstGeom prst="rect">
            <a:avLst/>
          </a:prstGeom>
          <a:noFill/>
        </p:spPr>
        <p:txBody>
          <a:bodyPr wrap="none" rtlCol="0">
            <a:spAutoFit/>
          </a:bodyPr>
          <a:lstStyle/>
          <a:p>
            <a:pPr>
              <a:buFont typeface="Arial" pitchFamily="34" charset="0"/>
              <a:buChar char="•"/>
            </a:pPr>
            <a:r>
              <a:rPr lang="zh-CN" altLang="en-US" sz="2800" b="1" dirty="0"/>
              <a:t>木质场地</a:t>
            </a:r>
            <a:endParaRPr lang="en-US" altLang="zh-CN" sz="2800" b="1" dirty="0"/>
          </a:p>
          <a:p>
            <a:pPr>
              <a:buFont typeface="Arial" pitchFamily="34" charset="0"/>
              <a:buChar char="•"/>
            </a:pPr>
            <a:r>
              <a:rPr lang="zh-CN" altLang="en-US" sz="2800" b="1" dirty="0"/>
              <a:t>木质道具</a:t>
            </a:r>
            <a:endParaRPr lang="en-US" altLang="zh-CN" sz="2800" b="1" dirty="0"/>
          </a:p>
          <a:p>
            <a:pPr>
              <a:buFont typeface="Arial" pitchFamily="34" charset="0"/>
              <a:buChar char="•"/>
            </a:pPr>
            <a:r>
              <a:rPr lang="zh-CN" altLang="en-US" sz="2800" b="1" dirty="0"/>
              <a:t>黑色哑光漆</a:t>
            </a:r>
            <a:endParaRPr lang="en-US" altLang="zh-CN" sz="2800" b="1" dirty="0"/>
          </a:p>
          <a:p>
            <a:pPr>
              <a:buFont typeface="Arial" pitchFamily="34" charset="0"/>
              <a:buChar char="•"/>
            </a:pPr>
            <a:r>
              <a:rPr lang="zh-CN" altLang="en-US" sz="2800" b="1" dirty="0"/>
              <a:t>红蓝白广告贴纸</a:t>
            </a:r>
            <a:endParaRPr lang="en-US" altLang="zh-CN" sz="2800" b="1" dirty="0"/>
          </a:p>
        </p:txBody>
      </p:sp>
      <p:sp>
        <p:nvSpPr>
          <p:cNvPr id="16" name="动作按钮: 上一张 15">
            <a:hlinkClick r:id="" action="ppaction://hlinkshowjump?jump=lastslideviewed" highlightClick="1"/>
          </p:cNvPr>
          <p:cNvSpPr/>
          <p:nvPr/>
        </p:nvSpPr>
        <p:spPr>
          <a:xfrm>
            <a:off x="8172400" y="5589240"/>
            <a:ext cx="720080" cy="720080"/>
          </a:xfrm>
          <a:prstGeom prst="actionButtonRetur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405494" y="1270127"/>
            <a:ext cx="8288856" cy="4823731"/>
            <a:chOff x="420008" y="1406869"/>
            <a:chExt cx="8288856" cy="4823731"/>
          </a:xfrm>
        </p:grpSpPr>
        <p:sp>
          <p:nvSpPr>
            <p:cNvPr id="20" name="任意多边形 19"/>
            <p:cNvSpPr/>
            <p:nvPr/>
          </p:nvSpPr>
          <p:spPr>
            <a:xfrm>
              <a:off x="420008" y="3111500"/>
              <a:ext cx="762000" cy="450850"/>
            </a:xfrm>
            <a:custGeom>
              <a:avLst/>
              <a:gdLst>
                <a:gd name="connsiteX0" fmla="*/ 0 w 762000"/>
                <a:gd name="connsiteY0" fmla="*/ 196850 h 450850"/>
                <a:gd name="connsiteX1" fmla="*/ 387350 w 762000"/>
                <a:gd name="connsiteY1" fmla="*/ 0 h 450850"/>
                <a:gd name="connsiteX2" fmla="*/ 762000 w 762000"/>
                <a:gd name="connsiteY2" fmla="*/ 228600 h 450850"/>
                <a:gd name="connsiteX3" fmla="*/ 381000 w 762000"/>
                <a:gd name="connsiteY3" fmla="*/ 450850 h 450850"/>
                <a:gd name="connsiteX4" fmla="*/ 0 w 762000"/>
                <a:gd name="connsiteY4" fmla="*/ 196850 h 450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0" h="450850">
                  <a:moveTo>
                    <a:pt x="0" y="196850"/>
                  </a:moveTo>
                  <a:lnTo>
                    <a:pt x="387350" y="0"/>
                  </a:lnTo>
                  <a:lnTo>
                    <a:pt x="762000" y="228600"/>
                  </a:lnTo>
                  <a:lnTo>
                    <a:pt x="381000" y="450850"/>
                  </a:lnTo>
                  <a:lnTo>
                    <a:pt x="0" y="196850"/>
                  </a:lnTo>
                  <a:close/>
                </a:path>
              </a:pathLst>
            </a:cu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1"/>
                  </a:solidFill>
                  <a:effectLst>
                    <a:outerShdw blurRad="38100" dist="38100" dir="2700000" algn="tl">
                      <a:srgbClr val="000000">
                        <a:alpha val="43137"/>
                      </a:srgbClr>
                    </a:outerShdw>
                  </a:effectLst>
                </a:rPr>
                <a:t>边角格子</a:t>
              </a:r>
            </a:p>
          </p:txBody>
        </p:sp>
        <p:sp>
          <p:nvSpPr>
            <p:cNvPr id="21" name="任意多边形 20"/>
            <p:cNvSpPr/>
            <p:nvPr/>
          </p:nvSpPr>
          <p:spPr>
            <a:xfrm>
              <a:off x="3678305" y="1406869"/>
              <a:ext cx="762000" cy="450850"/>
            </a:xfrm>
            <a:custGeom>
              <a:avLst/>
              <a:gdLst>
                <a:gd name="connsiteX0" fmla="*/ 0 w 762000"/>
                <a:gd name="connsiteY0" fmla="*/ 196850 h 450850"/>
                <a:gd name="connsiteX1" fmla="*/ 387350 w 762000"/>
                <a:gd name="connsiteY1" fmla="*/ 0 h 450850"/>
                <a:gd name="connsiteX2" fmla="*/ 762000 w 762000"/>
                <a:gd name="connsiteY2" fmla="*/ 228600 h 450850"/>
                <a:gd name="connsiteX3" fmla="*/ 381000 w 762000"/>
                <a:gd name="connsiteY3" fmla="*/ 450850 h 450850"/>
                <a:gd name="connsiteX4" fmla="*/ 0 w 762000"/>
                <a:gd name="connsiteY4" fmla="*/ 196850 h 450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0" h="450850">
                  <a:moveTo>
                    <a:pt x="0" y="196850"/>
                  </a:moveTo>
                  <a:lnTo>
                    <a:pt x="387350" y="0"/>
                  </a:lnTo>
                  <a:lnTo>
                    <a:pt x="762000" y="228600"/>
                  </a:lnTo>
                  <a:lnTo>
                    <a:pt x="381000" y="450850"/>
                  </a:lnTo>
                  <a:lnTo>
                    <a:pt x="0" y="196850"/>
                  </a:lnTo>
                  <a:close/>
                </a:path>
              </a:pathLst>
            </a:cu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21096966">
              <a:off x="7946864" y="3664747"/>
              <a:ext cx="762000" cy="450850"/>
            </a:xfrm>
            <a:custGeom>
              <a:avLst/>
              <a:gdLst>
                <a:gd name="connsiteX0" fmla="*/ 0 w 762000"/>
                <a:gd name="connsiteY0" fmla="*/ 196850 h 450850"/>
                <a:gd name="connsiteX1" fmla="*/ 387350 w 762000"/>
                <a:gd name="connsiteY1" fmla="*/ 0 h 450850"/>
                <a:gd name="connsiteX2" fmla="*/ 762000 w 762000"/>
                <a:gd name="connsiteY2" fmla="*/ 228600 h 450850"/>
                <a:gd name="connsiteX3" fmla="*/ 381000 w 762000"/>
                <a:gd name="connsiteY3" fmla="*/ 450850 h 450850"/>
                <a:gd name="connsiteX4" fmla="*/ 0 w 762000"/>
                <a:gd name="connsiteY4" fmla="*/ 196850 h 450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0" h="450850">
                  <a:moveTo>
                    <a:pt x="0" y="196850"/>
                  </a:moveTo>
                  <a:lnTo>
                    <a:pt x="387350" y="0"/>
                  </a:lnTo>
                  <a:lnTo>
                    <a:pt x="762000" y="228600"/>
                  </a:lnTo>
                  <a:lnTo>
                    <a:pt x="381000" y="450850"/>
                  </a:lnTo>
                  <a:lnTo>
                    <a:pt x="0" y="196850"/>
                  </a:lnTo>
                  <a:close/>
                </a:path>
              </a:pathLst>
            </a:cu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a:off x="4737392" y="5779750"/>
              <a:ext cx="762000" cy="450850"/>
            </a:xfrm>
            <a:custGeom>
              <a:avLst/>
              <a:gdLst>
                <a:gd name="connsiteX0" fmla="*/ 0 w 762000"/>
                <a:gd name="connsiteY0" fmla="*/ 196850 h 450850"/>
                <a:gd name="connsiteX1" fmla="*/ 387350 w 762000"/>
                <a:gd name="connsiteY1" fmla="*/ 0 h 450850"/>
                <a:gd name="connsiteX2" fmla="*/ 762000 w 762000"/>
                <a:gd name="connsiteY2" fmla="*/ 228600 h 450850"/>
                <a:gd name="connsiteX3" fmla="*/ 381000 w 762000"/>
                <a:gd name="connsiteY3" fmla="*/ 450850 h 450850"/>
                <a:gd name="connsiteX4" fmla="*/ 0 w 762000"/>
                <a:gd name="connsiteY4" fmla="*/ 196850 h 450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0" h="450850">
                  <a:moveTo>
                    <a:pt x="0" y="196850"/>
                  </a:moveTo>
                  <a:lnTo>
                    <a:pt x="387350" y="0"/>
                  </a:lnTo>
                  <a:lnTo>
                    <a:pt x="762000" y="228600"/>
                  </a:lnTo>
                  <a:lnTo>
                    <a:pt x="381000" y="450850"/>
                  </a:lnTo>
                  <a:lnTo>
                    <a:pt x="0" y="196850"/>
                  </a:lnTo>
                  <a:close/>
                </a:path>
              </a:pathLst>
            </a:cu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4860032" y="1074646"/>
            <a:ext cx="3751321" cy="1704234"/>
            <a:chOff x="4860032" y="1074646"/>
            <a:chExt cx="3751321" cy="1704234"/>
          </a:xfrm>
        </p:grpSpPr>
        <p:sp>
          <p:nvSpPr>
            <p:cNvPr id="2" name="TextBox 1"/>
            <p:cNvSpPr txBox="1"/>
            <p:nvPr/>
          </p:nvSpPr>
          <p:spPr>
            <a:xfrm>
              <a:off x="4860032" y="1074646"/>
              <a:ext cx="1303049" cy="646331"/>
            </a:xfrm>
            <a:prstGeom prst="rect">
              <a:avLst/>
            </a:prstGeom>
            <a:noFill/>
          </p:spPr>
          <p:txBody>
            <a:bodyPr wrap="none" rtlCol="0">
              <a:spAutoFit/>
            </a:bodyPr>
            <a:lstStyle/>
            <a:p>
              <a:r>
                <a:rPr lang="zh-CN" altLang="en-US" b="1" dirty="0">
                  <a:effectLst>
                    <a:outerShdw blurRad="38100" dist="38100" dir="2700000" algn="tl">
                      <a:srgbClr val="000000">
                        <a:alpha val="43137"/>
                      </a:srgbClr>
                    </a:outerShdw>
                  </a:effectLst>
                </a:rPr>
                <a:t>二倍</a:t>
              </a:r>
              <a:endParaRPr lang="en-US" altLang="zh-CN" b="1" dirty="0">
                <a:effectLst>
                  <a:outerShdw blurRad="38100" dist="38100" dir="2700000" algn="tl">
                    <a:srgbClr val="000000">
                      <a:alpha val="43137"/>
                    </a:srgbClr>
                  </a:outerShdw>
                </a:effectLst>
              </a:endParaRPr>
            </a:p>
            <a:p>
              <a:r>
                <a:rPr lang="en-US" altLang="zh-CN" b="1" dirty="0">
                  <a:effectLst>
                    <a:outerShdw blurRad="38100" dist="38100" dir="2700000" algn="tl">
                      <a:srgbClr val="000000">
                        <a:alpha val="43137"/>
                      </a:srgbClr>
                    </a:outerShdw>
                  </a:effectLst>
                </a:rPr>
                <a:t>Max3</a:t>
              </a:r>
              <a:r>
                <a:rPr lang="zh-CN" altLang="en-US" b="1" dirty="0">
                  <a:effectLst>
                    <a:outerShdw blurRad="38100" dist="38100" dir="2700000" algn="tl">
                      <a:srgbClr val="000000">
                        <a:alpha val="43137"/>
                      </a:srgbClr>
                    </a:outerShdw>
                  </a:effectLst>
                </a:rPr>
                <a:t>个</a:t>
              </a:r>
              <a:r>
                <a:rPr lang="en-US" altLang="zh-CN" b="1" dirty="0">
                  <a:effectLst>
                    <a:outerShdw blurRad="38100" dist="38100" dir="2700000" algn="tl">
                      <a:srgbClr val="000000">
                        <a:alpha val="43137"/>
                      </a:srgbClr>
                    </a:outerShdw>
                  </a:effectLst>
                </a:rPr>
                <a:t>6</a:t>
              </a:r>
              <a:r>
                <a:rPr lang="zh-CN" altLang="en-US" b="1" dirty="0">
                  <a:effectLst>
                    <a:outerShdw blurRad="38100" dist="38100" dir="2700000" algn="tl">
                      <a:srgbClr val="000000">
                        <a:alpha val="43137"/>
                      </a:srgbClr>
                    </a:outerShdw>
                  </a:effectLst>
                </a:rPr>
                <a:t>分</a:t>
              </a:r>
            </a:p>
          </p:txBody>
        </p:sp>
        <p:sp>
          <p:nvSpPr>
            <p:cNvPr id="18" name="TextBox 17"/>
            <p:cNvSpPr txBox="1"/>
            <p:nvPr/>
          </p:nvSpPr>
          <p:spPr>
            <a:xfrm>
              <a:off x="6300192" y="1258010"/>
              <a:ext cx="1420069" cy="646331"/>
            </a:xfrm>
            <a:prstGeom prst="rect">
              <a:avLst/>
            </a:prstGeom>
            <a:noFill/>
          </p:spPr>
          <p:txBody>
            <a:bodyPr wrap="none" rtlCol="0">
              <a:spAutoFit/>
            </a:bodyPr>
            <a:lstStyle/>
            <a:p>
              <a:r>
                <a:rPr lang="zh-CN" altLang="en-US" b="1" dirty="0">
                  <a:effectLst>
                    <a:outerShdw blurRad="38100" dist="38100" dir="2700000" algn="tl">
                      <a:srgbClr val="000000">
                        <a:alpha val="43137"/>
                      </a:srgbClr>
                    </a:outerShdw>
                  </a:effectLst>
                </a:rPr>
                <a:t>三倍</a:t>
              </a:r>
              <a:endParaRPr lang="en-US" altLang="zh-CN" b="1" dirty="0">
                <a:effectLst>
                  <a:outerShdw blurRad="38100" dist="38100" dir="2700000" algn="tl">
                    <a:srgbClr val="000000">
                      <a:alpha val="43137"/>
                    </a:srgbClr>
                  </a:outerShdw>
                </a:effectLst>
              </a:endParaRPr>
            </a:p>
            <a:p>
              <a:r>
                <a:rPr lang="en-US" altLang="zh-CN" b="1" dirty="0">
                  <a:effectLst>
                    <a:outerShdw blurRad="38100" dist="38100" dir="2700000" algn="tl">
                      <a:srgbClr val="000000">
                        <a:alpha val="43137"/>
                      </a:srgbClr>
                    </a:outerShdw>
                  </a:effectLst>
                </a:rPr>
                <a:t>Max5</a:t>
              </a:r>
              <a:r>
                <a:rPr lang="zh-CN" altLang="en-US" b="1" dirty="0">
                  <a:effectLst>
                    <a:outerShdw blurRad="38100" dist="38100" dir="2700000" algn="tl">
                      <a:srgbClr val="000000">
                        <a:alpha val="43137"/>
                      </a:srgbClr>
                    </a:outerShdw>
                  </a:effectLst>
                </a:rPr>
                <a:t>个</a:t>
              </a:r>
              <a:r>
                <a:rPr lang="en-US" altLang="zh-CN" b="1" dirty="0">
                  <a:effectLst>
                    <a:outerShdw blurRad="38100" dist="38100" dir="2700000" algn="tl">
                      <a:srgbClr val="000000">
                        <a:alpha val="43137"/>
                      </a:srgbClr>
                    </a:outerShdw>
                  </a:effectLst>
                </a:rPr>
                <a:t>15</a:t>
              </a:r>
              <a:r>
                <a:rPr lang="zh-CN" altLang="en-US" b="1" dirty="0">
                  <a:effectLst>
                    <a:outerShdw blurRad="38100" dist="38100" dir="2700000" algn="tl">
                      <a:srgbClr val="000000">
                        <a:alpha val="43137"/>
                      </a:srgbClr>
                    </a:outerShdw>
                  </a:effectLst>
                </a:rPr>
                <a:t>分</a:t>
              </a:r>
            </a:p>
          </p:txBody>
        </p:sp>
        <p:sp>
          <p:nvSpPr>
            <p:cNvPr id="25" name="TextBox 24"/>
            <p:cNvSpPr txBox="1"/>
            <p:nvPr/>
          </p:nvSpPr>
          <p:spPr>
            <a:xfrm>
              <a:off x="7308304" y="1904341"/>
              <a:ext cx="1303049" cy="646331"/>
            </a:xfrm>
            <a:prstGeom prst="rect">
              <a:avLst/>
            </a:prstGeom>
            <a:noFill/>
          </p:spPr>
          <p:txBody>
            <a:bodyPr wrap="none" rtlCol="0">
              <a:spAutoFit/>
            </a:bodyPr>
            <a:lstStyle/>
            <a:p>
              <a:r>
                <a:rPr lang="zh-CN" altLang="en-US" b="1" dirty="0">
                  <a:effectLst>
                    <a:outerShdw blurRad="38100" dist="38100" dir="2700000" algn="tl">
                      <a:srgbClr val="000000">
                        <a:alpha val="43137"/>
                      </a:srgbClr>
                    </a:outerShdw>
                  </a:effectLst>
                </a:rPr>
                <a:t>二倍</a:t>
              </a:r>
              <a:endParaRPr lang="en-US" altLang="zh-CN" b="1" dirty="0">
                <a:effectLst>
                  <a:outerShdw blurRad="38100" dist="38100" dir="2700000" algn="tl">
                    <a:srgbClr val="000000">
                      <a:alpha val="43137"/>
                    </a:srgbClr>
                  </a:outerShdw>
                </a:effectLst>
              </a:endParaRPr>
            </a:p>
            <a:p>
              <a:r>
                <a:rPr lang="en-US" altLang="zh-CN" b="1" dirty="0">
                  <a:effectLst>
                    <a:outerShdw blurRad="38100" dist="38100" dir="2700000" algn="tl">
                      <a:srgbClr val="000000">
                        <a:alpha val="43137"/>
                      </a:srgbClr>
                    </a:outerShdw>
                  </a:effectLst>
                </a:rPr>
                <a:t>Max3</a:t>
              </a:r>
              <a:r>
                <a:rPr lang="zh-CN" altLang="en-US" b="1" dirty="0">
                  <a:effectLst>
                    <a:outerShdw blurRad="38100" dist="38100" dir="2700000" algn="tl">
                      <a:srgbClr val="000000">
                        <a:alpha val="43137"/>
                      </a:srgbClr>
                    </a:outerShdw>
                  </a:effectLst>
                </a:rPr>
                <a:t>个</a:t>
              </a:r>
              <a:r>
                <a:rPr lang="en-US" altLang="zh-CN" b="1" dirty="0">
                  <a:effectLst>
                    <a:outerShdw blurRad="38100" dist="38100" dir="2700000" algn="tl">
                      <a:srgbClr val="000000">
                        <a:alpha val="43137"/>
                      </a:srgbClr>
                    </a:outerShdw>
                  </a:effectLst>
                </a:rPr>
                <a:t>6</a:t>
              </a:r>
              <a:r>
                <a:rPr lang="zh-CN" altLang="en-US" b="1" dirty="0">
                  <a:effectLst>
                    <a:outerShdw blurRad="38100" dist="38100" dir="2700000" algn="tl">
                      <a:srgbClr val="000000">
                        <a:alpha val="43137"/>
                      </a:srgbClr>
                    </a:outerShdw>
                  </a:effectLst>
                </a:rPr>
                <a:t>分</a:t>
              </a:r>
            </a:p>
          </p:txBody>
        </p:sp>
        <p:sp>
          <p:nvSpPr>
            <p:cNvPr id="26" name="TextBox 25"/>
            <p:cNvSpPr txBox="1"/>
            <p:nvPr/>
          </p:nvSpPr>
          <p:spPr>
            <a:xfrm>
              <a:off x="5445412" y="1908781"/>
              <a:ext cx="721159" cy="369332"/>
            </a:xfrm>
            <a:prstGeom prst="rect">
              <a:avLst/>
            </a:prstGeom>
            <a:noFill/>
          </p:spPr>
          <p:txBody>
            <a:bodyPr wrap="none" rtlCol="0">
              <a:spAutoFit/>
            </a:bodyPr>
            <a:lstStyle/>
            <a:p>
              <a:r>
                <a:rPr lang="en-US" altLang="zh-CN" b="1" dirty="0">
                  <a:effectLst>
                    <a:outerShdw blurRad="38100" dist="38100" dir="2700000" algn="tl">
                      <a:srgbClr val="000000">
                        <a:alpha val="43137"/>
                      </a:srgbClr>
                    </a:outerShdw>
                  </a:effectLst>
                </a:rPr>
                <a:t>Max4</a:t>
              </a:r>
              <a:endParaRPr lang="zh-CN" altLang="en-US" b="1" dirty="0">
                <a:effectLst>
                  <a:outerShdw blurRad="38100" dist="38100" dir="2700000" algn="tl">
                    <a:srgbClr val="000000">
                      <a:alpha val="43137"/>
                    </a:srgbClr>
                  </a:outerShdw>
                </a:effectLst>
              </a:endParaRPr>
            </a:p>
          </p:txBody>
        </p:sp>
        <p:sp>
          <p:nvSpPr>
            <p:cNvPr id="27" name="TextBox 26"/>
            <p:cNvSpPr txBox="1"/>
            <p:nvPr/>
          </p:nvSpPr>
          <p:spPr>
            <a:xfrm>
              <a:off x="6444208" y="2409548"/>
              <a:ext cx="1303049" cy="369332"/>
            </a:xfrm>
            <a:prstGeom prst="rect">
              <a:avLst/>
            </a:prstGeom>
            <a:noFill/>
          </p:spPr>
          <p:txBody>
            <a:bodyPr wrap="none" rtlCol="0">
              <a:spAutoFit/>
            </a:bodyPr>
            <a:lstStyle/>
            <a:p>
              <a:r>
                <a:rPr lang="en-US" altLang="zh-CN" b="1" dirty="0">
                  <a:effectLst>
                    <a:outerShdw blurRad="38100" dist="38100" dir="2700000" algn="tl">
                      <a:srgbClr val="000000">
                        <a:alpha val="43137"/>
                      </a:srgbClr>
                    </a:outerShdw>
                  </a:effectLst>
                </a:rPr>
                <a:t>Max4</a:t>
              </a:r>
              <a:r>
                <a:rPr lang="zh-CN" altLang="en-US" b="1" dirty="0">
                  <a:effectLst>
                    <a:outerShdw blurRad="38100" dist="38100" dir="2700000" algn="tl">
                      <a:srgbClr val="000000">
                        <a:alpha val="43137"/>
                      </a:srgbClr>
                    </a:outerShdw>
                  </a:effectLst>
                </a:rPr>
                <a:t>个</a:t>
              </a:r>
              <a:r>
                <a:rPr lang="en-US" altLang="zh-CN" b="1" dirty="0">
                  <a:effectLst>
                    <a:outerShdw blurRad="38100" dist="38100" dir="2700000" algn="tl">
                      <a:srgbClr val="000000">
                        <a:alpha val="43137"/>
                      </a:srgbClr>
                    </a:outerShdw>
                  </a:effectLst>
                </a:rPr>
                <a:t>4</a:t>
              </a:r>
              <a:r>
                <a:rPr lang="zh-CN" altLang="en-US" b="1" dirty="0">
                  <a:effectLst>
                    <a:outerShdw blurRad="38100" dist="38100" dir="2700000" algn="tl">
                      <a:srgbClr val="000000">
                        <a:alpha val="43137"/>
                      </a:srgbClr>
                    </a:outerShdw>
                  </a:effectLst>
                </a:rPr>
                <a:t>分</a:t>
              </a:r>
            </a:p>
          </p:txBody>
        </p:sp>
      </p:grpSp>
      <p:sp>
        <p:nvSpPr>
          <p:cNvPr id="11" name="同心圆 10"/>
          <p:cNvSpPr/>
          <p:nvPr/>
        </p:nvSpPr>
        <p:spPr>
          <a:xfrm>
            <a:off x="7947095" y="952262"/>
            <a:ext cx="409797" cy="409797"/>
          </a:xfrm>
          <a:prstGeom prst="donut">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TextBox 28"/>
          <p:cNvSpPr txBox="1"/>
          <p:nvPr/>
        </p:nvSpPr>
        <p:spPr>
          <a:xfrm>
            <a:off x="8385356" y="980728"/>
            <a:ext cx="651140" cy="369332"/>
          </a:xfrm>
          <a:prstGeom prst="rect">
            <a:avLst/>
          </a:prstGeom>
          <a:noFill/>
        </p:spPr>
        <p:txBody>
          <a:bodyPr wrap="none" rtlCol="0">
            <a:spAutoFit/>
          </a:bodyPr>
          <a:lstStyle/>
          <a:p>
            <a:r>
              <a:rPr lang="en-US" altLang="zh-CN" b="1" dirty="0">
                <a:effectLst>
                  <a:outerShdw blurRad="38100" dist="38100" dir="2700000" algn="tl">
                    <a:srgbClr val="000000">
                      <a:alpha val="43137"/>
                    </a:srgbClr>
                  </a:outerShdw>
                </a:effectLst>
              </a:rPr>
              <a:t>11</a:t>
            </a:r>
            <a:r>
              <a:rPr lang="zh-CN" altLang="en-US" b="1" dirty="0">
                <a:effectLst>
                  <a:outerShdw blurRad="38100" dist="38100" dir="2700000" algn="tl">
                    <a:srgbClr val="000000">
                      <a:alpha val="43137"/>
                    </a:srgbClr>
                  </a:outerShdw>
                </a:effectLst>
              </a:rPr>
              <a:t>个</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机器人的分层设计思路</a:t>
            </a:r>
          </a:p>
        </p:txBody>
      </p:sp>
      <p:sp>
        <p:nvSpPr>
          <p:cNvPr id="4" name="日期占位符 3"/>
          <p:cNvSpPr>
            <a:spLocks noGrp="1"/>
          </p:cNvSpPr>
          <p:nvPr>
            <p:ph type="dt" sz="half" idx="10"/>
          </p:nvPr>
        </p:nvSpPr>
        <p:spPr/>
        <p:txBody>
          <a:bodyPr/>
          <a:lstStyle/>
          <a:p>
            <a:fld id="{FE7578D0-EA32-4F99-9F2F-4EC13FA6EA0B}"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30</a:t>
            </a:fld>
            <a:endParaRPr lang="zh-CN" altLang="en-US"/>
          </a:p>
        </p:txBody>
      </p:sp>
      <p:graphicFrame>
        <p:nvGraphicFramePr>
          <p:cNvPr id="7" name="图示 6"/>
          <p:cNvGraphicFramePr/>
          <p:nvPr/>
        </p:nvGraphicFramePr>
        <p:xfrm>
          <a:off x="899592" y="1412776"/>
          <a:ext cx="7344816" cy="4896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底盘（以轮式底盘为例）</a:t>
            </a:r>
          </a:p>
        </p:txBody>
      </p:sp>
      <p:sp>
        <p:nvSpPr>
          <p:cNvPr id="3" name="内容占位符 2"/>
          <p:cNvSpPr>
            <a:spLocks noGrp="1"/>
          </p:cNvSpPr>
          <p:nvPr>
            <p:ph idx="1"/>
          </p:nvPr>
        </p:nvSpPr>
        <p:spPr/>
        <p:txBody>
          <a:bodyPr>
            <a:normAutofit/>
          </a:bodyPr>
          <a:lstStyle/>
          <a:p>
            <a:r>
              <a:rPr lang="zh-CN" altLang="en-US" dirty="0"/>
              <a:t>差动、全向（</a:t>
            </a:r>
            <a:r>
              <a:rPr lang="en-US" altLang="zh-CN" dirty="0"/>
              <a:t>90</a:t>
            </a:r>
            <a:r>
              <a:rPr lang="zh-CN" altLang="en-US" dirty="0"/>
              <a:t>度小轮、</a:t>
            </a:r>
            <a:r>
              <a:rPr lang="en-US" altLang="zh-CN" dirty="0"/>
              <a:t>45</a:t>
            </a:r>
            <a:r>
              <a:rPr lang="zh-CN" altLang="en-US" dirty="0"/>
              <a:t>度麦克纳姆轮）</a:t>
            </a:r>
            <a:endParaRPr lang="en-US" altLang="zh-CN" dirty="0"/>
          </a:p>
          <a:p>
            <a:r>
              <a:rPr lang="zh-CN" altLang="en-US" dirty="0"/>
              <a:t>电机（直流减速、步进、无刷）</a:t>
            </a:r>
            <a:endParaRPr lang="en-US" altLang="zh-CN" dirty="0"/>
          </a:p>
          <a:p>
            <a:r>
              <a:rPr lang="zh-CN" altLang="en-US" dirty="0"/>
              <a:t>机座与轴承</a:t>
            </a:r>
            <a:endParaRPr lang="en-US" altLang="zh-CN" dirty="0"/>
          </a:p>
          <a:p>
            <a:r>
              <a:rPr lang="zh-CN" altLang="en-US" dirty="0"/>
              <a:t>联轴器</a:t>
            </a:r>
            <a:endParaRPr lang="en-US" altLang="zh-CN" dirty="0"/>
          </a:p>
          <a:p>
            <a:r>
              <a:rPr lang="zh-CN" altLang="en-US" dirty="0"/>
              <a:t>轮子（主动轮、从动轮、全向轮）</a:t>
            </a:r>
            <a:endParaRPr lang="en-US" altLang="zh-CN" dirty="0"/>
          </a:p>
          <a:p>
            <a:r>
              <a:rPr lang="zh-CN" altLang="en-US" dirty="0"/>
              <a:t>悬挂</a:t>
            </a:r>
            <a:endParaRPr lang="en-US" altLang="zh-CN" dirty="0"/>
          </a:p>
          <a:p>
            <a:r>
              <a:rPr lang="zh-CN" altLang="en-US" dirty="0"/>
              <a:t>底盘底板、支撑框架等结构的设计与制作</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31</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传感器与执行机构</a:t>
            </a:r>
          </a:p>
        </p:txBody>
      </p:sp>
      <p:sp>
        <p:nvSpPr>
          <p:cNvPr id="3" name="内容占位符 2"/>
          <p:cNvSpPr>
            <a:spLocks noGrp="1"/>
          </p:cNvSpPr>
          <p:nvPr>
            <p:ph idx="1"/>
          </p:nvPr>
        </p:nvSpPr>
        <p:spPr/>
        <p:txBody>
          <a:bodyPr>
            <a:normAutofit/>
          </a:bodyPr>
          <a:lstStyle/>
          <a:p>
            <a:r>
              <a:rPr lang="zh-CN" altLang="en-US" dirty="0"/>
              <a:t>常用传感器或模块</a:t>
            </a:r>
            <a:endParaRPr lang="en-US" altLang="zh-CN" dirty="0"/>
          </a:p>
          <a:p>
            <a:pPr lvl="1"/>
            <a:r>
              <a:rPr lang="zh-CN" altLang="en-US" dirty="0"/>
              <a:t>红外光电传感器、超声波测距、摄像头</a:t>
            </a:r>
            <a:endParaRPr lang="en-US" altLang="zh-CN" dirty="0"/>
          </a:p>
          <a:p>
            <a:pPr lvl="1"/>
            <a:r>
              <a:rPr lang="zh-CN" altLang="en-US" dirty="0"/>
              <a:t>霍尔传感器、行程开关（微动开关）</a:t>
            </a:r>
            <a:endParaRPr lang="en-US" altLang="zh-CN" dirty="0"/>
          </a:p>
          <a:p>
            <a:pPr lvl="1"/>
            <a:r>
              <a:rPr lang="zh-CN" altLang="en-US" dirty="0"/>
              <a:t>加速度传感器、角度传感器、电子罗盘</a:t>
            </a:r>
            <a:endParaRPr lang="en-US" altLang="zh-CN" dirty="0"/>
          </a:p>
          <a:p>
            <a:r>
              <a:rPr lang="zh-CN" altLang="en-US" dirty="0"/>
              <a:t>常用执行机构或组件</a:t>
            </a:r>
            <a:endParaRPr lang="en-US" altLang="zh-CN" dirty="0"/>
          </a:p>
          <a:p>
            <a:pPr lvl="1"/>
            <a:r>
              <a:rPr lang="zh-CN" altLang="en-US" dirty="0"/>
              <a:t>直流减速电机、舵机、机械手</a:t>
            </a:r>
            <a:endParaRPr lang="en-US" altLang="zh-CN" dirty="0"/>
          </a:p>
          <a:p>
            <a:pPr lvl="1"/>
            <a:r>
              <a:rPr lang="zh-CN" altLang="en-US" dirty="0"/>
              <a:t>步进导轨、丝杆</a:t>
            </a:r>
            <a:endParaRPr lang="en-US" altLang="zh-CN" dirty="0"/>
          </a:p>
          <a:p>
            <a:pPr lvl="1"/>
            <a:r>
              <a:rPr lang="zh-CN" altLang="en-US" dirty="0"/>
              <a:t>其他自己设计的机械机构</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32</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88640"/>
            <a:ext cx="8229600" cy="1143000"/>
          </a:xfrm>
        </p:spPr>
        <p:txBody>
          <a:bodyPr/>
          <a:lstStyle/>
          <a:p>
            <a:r>
              <a:rPr lang="zh-CN" altLang="en-US" dirty="0"/>
              <a:t>供电与控制</a:t>
            </a:r>
          </a:p>
        </p:txBody>
      </p:sp>
      <p:sp>
        <p:nvSpPr>
          <p:cNvPr id="3" name="内容占位符 2"/>
          <p:cNvSpPr>
            <a:spLocks noGrp="1"/>
          </p:cNvSpPr>
          <p:nvPr>
            <p:ph idx="1"/>
          </p:nvPr>
        </p:nvSpPr>
        <p:spPr>
          <a:xfrm>
            <a:off x="457200" y="1124744"/>
            <a:ext cx="8229600" cy="5400600"/>
          </a:xfrm>
        </p:spPr>
        <p:txBody>
          <a:bodyPr>
            <a:normAutofit/>
          </a:bodyPr>
          <a:lstStyle/>
          <a:p>
            <a:r>
              <a:rPr lang="zh-CN" altLang="en-US" dirty="0"/>
              <a:t>供电系统</a:t>
            </a:r>
            <a:endParaRPr lang="en-US" altLang="zh-CN" dirty="0"/>
          </a:p>
          <a:p>
            <a:pPr lvl="1"/>
            <a:r>
              <a:rPr lang="zh-CN" altLang="en-US" dirty="0"/>
              <a:t>底盘电机供电（如</a:t>
            </a:r>
            <a:r>
              <a:rPr lang="en-US" altLang="zh-CN" dirty="0"/>
              <a:t>3S</a:t>
            </a:r>
            <a:r>
              <a:rPr lang="zh-CN" altLang="en-US" dirty="0"/>
              <a:t>或</a:t>
            </a:r>
            <a:r>
              <a:rPr lang="en-US" altLang="zh-CN" dirty="0"/>
              <a:t>6S</a:t>
            </a:r>
            <a:r>
              <a:rPr lang="zh-CN" altLang="en-US" dirty="0"/>
              <a:t>锂电池组直接供电）</a:t>
            </a:r>
            <a:endParaRPr lang="en-US" altLang="zh-CN" dirty="0"/>
          </a:p>
          <a:p>
            <a:pPr lvl="1"/>
            <a:r>
              <a:rPr lang="zh-CN" altLang="en-US" dirty="0"/>
              <a:t>舵机与其他执行机构供电（</a:t>
            </a:r>
            <a:r>
              <a:rPr lang="en-US" altLang="zh-CN" dirty="0"/>
              <a:t>DC/DC</a:t>
            </a:r>
            <a:r>
              <a:rPr lang="zh-CN" altLang="en-US" dirty="0"/>
              <a:t>变压后供电）</a:t>
            </a:r>
            <a:endParaRPr lang="en-US" altLang="zh-CN" dirty="0"/>
          </a:p>
          <a:p>
            <a:pPr lvl="1"/>
            <a:r>
              <a:rPr lang="zh-CN" altLang="en-US" dirty="0"/>
              <a:t>传感器与控制系统供电（线性降压后供电）</a:t>
            </a:r>
            <a:endParaRPr lang="en-US" altLang="zh-CN" dirty="0"/>
          </a:p>
          <a:p>
            <a:pPr lvl="1"/>
            <a:r>
              <a:rPr lang="zh-CN" altLang="en-US" dirty="0"/>
              <a:t>使用自带移动电脑供电（如摄像头）</a:t>
            </a:r>
            <a:endParaRPr lang="en-US" altLang="zh-CN" dirty="0"/>
          </a:p>
          <a:p>
            <a:r>
              <a:rPr lang="zh-CN" altLang="en-US" dirty="0"/>
              <a:t>控制与系统</a:t>
            </a:r>
            <a:endParaRPr lang="en-US" altLang="zh-CN" dirty="0"/>
          </a:p>
          <a:p>
            <a:pPr lvl="1"/>
            <a:r>
              <a:rPr lang="zh-CN" altLang="en-US" dirty="0"/>
              <a:t>使用开发便捷的低成本控制器（如</a:t>
            </a:r>
            <a:r>
              <a:rPr lang="en-US" altLang="zh-CN" dirty="0"/>
              <a:t>AVR</a:t>
            </a:r>
            <a:r>
              <a:rPr lang="zh-CN" altLang="en-US" dirty="0"/>
              <a:t>、</a:t>
            </a:r>
            <a:r>
              <a:rPr lang="en-US" altLang="zh-CN" dirty="0"/>
              <a:t>51</a:t>
            </a:r>
            <a:r>
              <a:rPr lang="zh-CN" altLang="en-US" dirty="0"/>
              <a:t>）</a:t>
            </a:r>
            <a:endParaRPr lang="en-US" altLang="zh-CN" dirty="0"/>
          </a:p>
          <a:p>
            <a:pPr lvl="1"/>
            <a:r>
              <a:rPr lang="zh-CN" altLang="en-US" dirty="0"/>
              <a:t>使用队员熟悉且成本合理的其他嵌入式控制器</a:t>
            </a:r>
            <a:endParaRPr lang="en-US" altLang="zh-CN" dirty="0"/>
          </a:p>
          <a:p>
            <a:pPr lvl="1"/>
            <a:r>
              <a:rPr lang="zh-CN" altLang="en-US" dirty="0"/>
              <a:t>不使用系统或移植简单的实时操作系统</a:t>
            </a:r>
            <a:endParaRPr lang="en-US" altLang="zh-CN" dirty="0"/>
          </a:p>
          <a:p>
            <a:pPr lvl="1"/>
            <a:r>
              <a:rPr lang="zh-CN" altLang="en-US" dirty="0"/>
              <a:t>与上位机或其他模块间用基本的异步串行通讯</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33</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算法（软件系统设计）</a:t>
            </a:r>
          </a:p>
        </p:txBody>
      </p:sp>
      <p:sp>
        <p:nvSpPr>
          <p:cNvPr id="3" name="内容占位符 2"/>
          <p:cNvSpPr>
            <a:spLocks noGrp="1"/>
          </p:cNvSpPr>
          <p:nvPr>
            <p:ph idx="1"/>
          </p:nvPr>
        </p:nvSpPr>
        <p:spPr>
          <a:xfrm>
            <a:off x="457200" y="1340768"/>
            <a:ext cx="8229600" cy="5040560"/>
          </a:xfrm>
        </p:spPr>
        <p:txBody>
          <a:bodyPr>
            <a:normAutofit/>
          </a:bodyPr>
          <a:lstStyle/>
          <a:p>
            <a:r>
              <a:rPr lang="zh-CN" altLang="en-US" dirty="0"/>
              <a:t>下位机</a:t>
            </a:r>
            <a:endParaRPr lang="en-US" altLang="zh-CN" dirty="0"/>
          </a:p>
          <a:p>
            <a:pPr lvl="1"/>
            <a:r>
              <a:rPr lang="zh-CN" altLang="en-US" dirty="0"/>
              <a:t>下位机以驱动、反馈、控制和通讯为主</a:t>
            </a:r>
            <a:endParaRPr lang="en-US" altLang="zh-CN" dirty="0"/>
          </a:p>
          <a:p>
            <a:pPr lvl="1"/>
            <a:r>
              <a:rPr lang="zh-CN" altLang="en-US" dirty="0"/>
              <a:t>可在下位机编写简易的算法完成比赛</a:t>
            </a:r>
            <a:endParaRPr lang="en-US" altLang="zh-CN" dirty="0"/>
          </a:p>
          <a:p>
            <a:r>
              <a:rPr lang="zh-CN" altLang="en-US" dirty="0"/>
              <a:t>上位机</a:t>
            </a:r>
            <a:endParaRPr lang="en-US" altLang="zh-CN" dirty="0"/>
          </a:p>
          <a:p>
            <a:pPr lvl="1"/>
            <a:r>
              <a:rPr lang="zh-CN" altLang="en-US" dirty="0"/>
              <a:t>使用或不使用上位机</a:t>
            </a:r>
            <a:endParaRPr lang="en-US" altLang="zh-CN" dirty="0"/>
          </a:p>
          <a:p>
            <a:pPr lvl="1"/>
            <a:r>
              <a:rPr lang="zh-CN" altLang="en-US" dirty="0"/>
              <a:t>使用笔记本电脑、安装了较熟悉的操作系统的平板、手机等便携设备作为上位机</a:t>
            </a:r>
            <a:endParaRPr lang="en-US" altLang="zh-CN" dirty="0"/>
          </a:p>
          <a:p>
            <a:pPr lvl="1"/>
            <a:r>
              <a:rPr lang="zh-CN" altLang="en-US" dirty="0"/>
              <a:t>灵活运用</a:t>
            </a:r>
            <a:r>
              <a:rPr lang="en-US" altLang="zh-CN" dirty="0"/>
              <a:t>VS</a:t>
            </a:r>
            <a:r>
              <a:rPr lang="zh-CN" altLang="en-US" dirty="0"/>
              <a:t>、</a:t>
            </a:r>
            <a:r>
              <a:rPr lang="en-US" altLang="zh-CN" dirty="0"/>
              <a:t>Java</a:t>
            </a:r>
            <a:r>
              <a:rPr lang="zh-CN" altLang="en-US" dirty="0"/>
              <a:t>等常用的开发平台编写算法</a:t>
            </a:r>
            <a:endParaRPr lang="en-US" altLang="zh-CN" dirty="0"/>
          </a:p>
          <a:p>
            <a:pPr lvl="1"/>
            <a:r>
              <a:rPr lang="zh-CN" altLang="en-US" dirty="0"/>
              <a:t>借助第三方库辅助完成你的算法（如</a:t>
            </a:r>
            <a:r>
              <a:rPr lang="en-US" altLang="zh-CN" dirty="0" err="1"/>
              <a:t>OpenCV</a:t>
            </a:r>
            <a:r>
              <a:rPr lang="zh-CN" altLang="en-US" dirty="0"/>
              <a:t>）</a:t>
            </a:r>
          </a:p>
        </p:txBody>
      </p:sp>
      <p:sp>
        <p:nvSpPr>
          <p:cNvPr id="4" name="日期占位符 3"/>
          <p:cNvSpPr>
            <a:spLocks noGrp="1"/>
          </p:cNvSpPr>
          <p:nvPr>
            <p:ph type="dt" sz="half" idx="10"/>
          </p:nvPr>
        </p:nvSpPr>
        <p:spPr/>
        <p:txBody>
          <a:bodyPr/>
          <a:lstStyle/>
          <a:p>
            <a:fld id="{A810B032-198A-4C91-819C-2614E034CF29}" type="datetime10">
              <a:rPr lang="zh-CN" altLang="en-US" smtClean="0"/>
              <a:pPr/>
              <a:t>13:52</a:t>
            </a:fld>
            <a:endParaRPr lang="zh-CN" altLang="en-US"/>
          </a:p>
        </p:txBody>
      </p:sp>
      <p:sp>
        <p:nvSpPr>
          <p:cNvPr id="5" name="页脚占位符 4"/>
          <p:cNvSpPr>
            <a:spLocks noGrp="1"/>
          </p:cNvSpPr>
          <p:nvPr>
            <p:ph type="ftr" sz="quarter" idx="11"/>
          </p:nvPr>
        </p:nvSpPr>
        <p:spPr/>
        <p:txBody>
          <a:bodyPr/>
          <a:lstStyle/>
          <a:p>
            <a:r>
              <a:rPr lang="zh-CN" altLang="en-US"/>
              <a:t>规则详解与技术综述</a:t>
            </a:r>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34</a:t>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p:nvPr/>
        </p:nvPicPr>
        <p:blipFill>
          <a:blip r:embed="rId2">
            <a:extLst>
              <a:ext uri="{28A0092B-C50C-407E-A947-70E740481C1C}">
                <a14:useLocalDpi xmlns:a14="http://schemas.microsoft.com/office/drawing/2010/main" val="0"/>
              </a:ext>
            </a:extLst>
          </a:blip>
          <a:srcRect/>
          <a:stretch/>
        </p:blipFill>
        <p:spPr>
          <a:xfrm>
            <a:off x="80032" y="692696"/>
            <a:ext cx="8983936" cy="6013248"/>
          </a:xfrm>
          <a:prstGeom prst="rect">
            <a:avLst/>
          </a:prstGeom>
        </p:spPr>
      </p:pic>
      <p:sp>
        <p:nvSpPr>
          <p:cNvPr id="2" name="标题 1"/>
          <p:cNvSpPr>
            <a:spLocks noGrp="1"/>
          </p:cNvSpPr>
          <p:nvPr>
            <p:ph type="title"/>
          </p:nvPr>
        </p:nvSpPr>
        <p:spPr>
          <a:xfrm>
            <a:off x="457200" y="-27384"/>
            <a:ext cx="8229600" cy="1143000"/>
          </a:xfrm>
        </p:spPr>
        <p:txBody>
          <a:bodyPr>
            <a:normAutofit/>
          </a:bodyPr>
          <a:lstStyle/>
          <a:p>
            <a:r>
              <a:rPr lang="zh-CN" altLang="en-US" sz="4000" dirty="0"/>
              <a:t>机器人运输对抗赛场地尺寸图</a:t>
            </a:r>
          </a:p>
        </p:txBody>
      </p:sp>
      <p:sp>
        <p:nvSpPr>
          <p:cNvPr id="3" name="日期占位符 2"/>
          <p:cNvSpPr>
            <a:spLocks noGrp="1"/>
          </p:cNvSpPr>
          <p:nvPr>
            <p:ph type="dt" sz="half" idx="10"/>
          </p:nvPr>
        </p:nvSpPr>
        <p:spPr/>
        <p:txBody>
          <a:bodyPr/>
          <a:lstStyle/>
          <a:p>
            <a:fld id="{E41A70C8-75EB-4958-9EE2-C03F01486756}" type="datetime10">
              <a:rPr lang="zh-CN" altLang="en-US" smtClean="0"/>
              <a:pPr/>
              <a:t>13:52</a:t>
            </a:fld>
            <a:endParaRPr lang="zh-CN" altLang="en-US"/>
          </a:p>
        </p:txBody>
      </p:sp>
      <p:sp>
        <p:nvSpPr>
          <p:cNvPr id="4" name="页脚占位符 3"/>
          <p:cNvSpPr>
            <a:spLocks noGrp="1"/>
          </p:cNvSpPr>
          <p:nvPr>
            <p:ph type="ftr" sz="quarter" idx="11"/>
          </p:nvPr>
        </p:nvSpPr>
        <p:spPr/>
        <p:txBody>
          <a:bodyPr/>
          <a:lstStyle/>
          <a:p>
            <a:r>
              <a:rPr lang="zh-CN" altLang="en-US"/>
              <a:t>规则详解与技术综述</a:t>
            </a:r>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4</a:t>
            </a:fld>
            <a:endParaRPr lang="zh-CN" altLang="en-US"/>
          </a:p>
        </p:txBody>
      </p:sp>
      <p:sp>
        <p:nvSpPr>
          <p:cNvPr id="7" name="TextBox 6"/>
          <p:cNvSpPr txBox="1"/>
          <p:nvPr/>
        </p:nvSpPr>
        <p:spPr>
          <a:xfrm>
            <a:off x="179512" y="4509120"/>
            <a:ext cx="1980029" cy="1815882"/>
          </a:xfrm>
          <a:prstGeom prst="rect">
            <a:avLst/>
          </a:prstGeom>
          <a:noFill/>
        </p:spPr>
        <p:txBody>
          <a:bodyPr wrap="none" rtlCol="0">
            <a:spAutoFit/>
          </a:bodyPr>
          <a:lstStyle/>
          <a:p>
            <a:r>
              <a:rPr lang="zh-CN" altLang="en-US" sz="2800" b="1" dirty="0"/>
              <a:t>能量环：</a:t>
            </a:r>
            <a:endParaRPr lang="en-US" altLang="zh-CN" sz="2800" b="1" dirty="0"/>
          </a:p>
          <a:p>
            <a:pPr>
              <a:buFont typeface="Arial" pitchFamily="34" charset="0"/>
              <a:buChar char="•"/>
            </a:pPr>
            <a:r>
              <a:rPr lang="zh-CN" altLang="en-US" sz="2800" b="1" dirty="0"/>
              <a:t>内径</a:t>
            </a:r>
            <a:r>
              <a:rPr lang="en-US" altLang="zh-CN" sz="2800" b="1" dirty="0"/>
              <a:t>40mm</a:t>
            </a:r>
          </a:p>
          <a:p>
            <a:pPr>
              <a:buFont typeface="Arial" pitchFamily="34" charset="0"/>
              <a:buChar char="•"/>
            </a:pPr>
            <a:r>
              <a:rPr lang="zh-CN" altLang="en-US" sz="2800" b="1" dirty="0"/>
              <a:t>外径</a:t>
            </a:r>
            <a:r>
              <a:rPr lang="en-US" altLang="zh-CN" sz="2800" b="1" dirty="0"/>
              <a:t>80mm</a:t>
            </a:r>
          </a:p>
          <a:p>
            <a:pPr>
              <a:buFont typeface="Arial" pitchFamily="34" charset="0"/>
              <a:buChar char="•"/>
            </a:pPr>
            <a:r>
              <a:rPr lang="zh-CN" altLang="en-US" sz="2800" b="1" dirty="0"/>
              <a:t>厚</a:t>
            </a:r>
            <a:r>
              <a:rPr lang="en-US" altLang="zh-CN" sz="2800" b="1" dirty="0"/>
              <a:t>18mm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xmlns="" id="{4D4C34D2-20CB-4AB3-A035-13DA08D9CC44}"/>
              </a:ext>
            </a:extLst>
          </p:cNvPr>
          <p:cNvSpPr>
            <a:spLocks noGrp="1"/>
          </p:cNvSpPr>
          <p:nvPr>
            <p:ph type="dt" sz="half" idx="10"/>
          </p:nvPr>
        </p:nvSpPr>
        <p:spPr/>
        <p:txBody>
          <a:bodyPr/>
          <a:lstStyle/>
          <a:p>
            <a:fld id="{E41A70C8-75EB-4958-9EE2-C03F01486756}" type="datetime10">
              <a:rPr lang="zh-CN" altLang="en-US" smtClean="0"/>
              <a:pPr/>
              <a:t>13:52</a:t>
            </a:fld>
            <a:endParaRPr lang="zh-CN" altLang="en-US"/>
          </a:p>
        </p:txBody>
      </p:sp>
      <p:sp>
        <p:nvSpPr>
          <p:cNvPr id="4" name="页脚占位符 3">
            <a:extLst>
              <a:ext uri="{FF2B5EF4-FFF2-40B4-BE49-F238E27FC236}">
                <a16:creationId xmlns:a16="http://schemas.microsoft.com/office/drawing/2014/main" xmlns="" id="{2B380DEA-B098-47A7-B15C-3B14B5DB78CF}"/>
              </a:ext>
            </a:extLst>
          </p:cNvPr>
          <p:cNvSpPr>
            <a:spLocks noGrp="1"/>
          </p:cNvSpPr>
          <p:nvPr>
            <p:ph type="ftr" sz="quarter" idx="11"/>
          </p:nvPr>
        </p:nvSpPr>
        <p:spPr/>
        <p:txBody>
          <a:bodyPr/>
          <a:lstStyle/>
          <a:p>
            <a:r>
              <a:rPr lang="zh-CN" altLang="en-US"/>
              <a:t>规则详解与技术综述</a:t>
            </a:r>
          </a:p>
        </p:txBody>
      </p:sp>
      <p:sp>
        <p:nvSpPr>
          <p:cNvPr id="5" name="灯片编号占位符 4">
            <a:extLst>
              <a:ext uri="{FF2B5EF4-FFF2-40B4-BE49-F238E27FC236}">
                <a16:creationId xmlns:a16="http://schemas.microsoft.com/office/drawing/2014/main" xmlns="" id="{E6E2B231-2F8D-4ABB-9C7C-D0EABCB2D41C}"/>
              </a:ext>
            </a:extLst>
          </p:cNvPr>
          <p:cNvSpPr>
            <a:spLocks noGrp="1"/>
          </p:cNvSpPr>
          <p:nvPr>
            <p:ph type="sldNum" sz="quarter" idx="12"/>
          </p:nvPr>
        </p:nvSpPr>
        <p:spPr/>
        <p:txBody>
          <a:bodyPr/>
          <a:lstStyle/>
          <a:p>
            <a:fld id="{0C913308-F349-4B6D-A68A-DD1791B4A57B}" type="slidenum">
              <a:rPr lang="zh-CN" altLang="en-US" smtClean="0"/>
              <a:pPr/>
              <a:t>5</a:t>
            </a:fld>
            <a:endParaRPr lang="zh-CN" altLang="en-US"/>
          </a:p>
        </p:txBody>
      </p:sp>
      <p:pic>
        <p:nvPicPr>
          <p:cNvPr id="6" name="图片 5">
            <a:extLst>
              <a:ext uri="{FF2B5EF4-FFF2-40B4-BE49-F238E27FC236}">
                <a16:creationId xmlns:a16="http://schemas.microsoft.com/office/drawing/2014/main" xmlns="" id="{3EE1D7ED-DA97-4DF5-9C27-8A85E2A81E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0364" y="113105"/>
            <a:ext cx="8363272" cy="6272454"/>
          </a:xfrm>
          <a:prstGeom prst="rect">
            <a:avLst/>
          </a:prstGeom>
        </p:spPr>
      </p:pic>
    </p:spTree>
    <p:extLst>
      <p:ext uri="{BB962C8B-B14F-4D97-AF65-F5344CB8AC3E}">
        <p14:creationId xmlns:p14="http://schemas.microsoft.com/office/powerpoint/2010/main" val="3790212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87C6BE11-C4D1-4170-AD35-A6210749A07C}"/>
              </a:ext>
            </a:extLst>
          </p:cNvPr>
          <p:cNvSpPr>
            <a:spLocks noGrp="1"/>
          </p:cNvSpPr>
          <p:nvPr>
            <p:ph type="dt" sz="half" idx="10"/>
          </p:nvPr>
        </p:nvSpPr>
        <p:spPr/>
        <p:txBody>
          <a:bodyPr/>
          <a:lstStyle/>
          <a:p>
            <a:fld id="{71A6E328-0238-4F8E-81B7-DA7B42D993A3}" type="datetime10">
              <a:rPr lang="zh-CN" altLang="en-US" smtClean="0"/>
              <a:pPr/>
              <a:t>13:52</a:t>
            </a:fld>
            <a:endParaRPr lang="zh-CN" altLang="en-US"/>
          </a:p>
        </p:txBody>
      </p:sp>
      <p:sp>
        <p:nvSpPr>
          <p:cNvPr id="3" name="页脚占位符 2">
            <a:extLst>
              <a:ext uri="{FF2B5EF4-FFF2-40B4-BE49-F238E27FC236}">
                <a16:creationId xmlns:a16="http://schemas.microsoft.com/office/drawing/2014/main" xmlns="" id="{9436DC21-EA4C-4686-8DD6-5254676DB16B}"/>
              </a:ext>
            </a:extLst>
          </p:cNvPr>
          <p:cNvSpPr>
            <a:spLocks noGrp="1"/>
          </p:cNvSpPr>
          <p:nvPr>
            <p:ph type="ftr" sz="quarter" idx="11"/>
          </p:nvPr>
        </p:nvSpPr>
        <p:spPr/>
        <p:txBody>
          <a:bodyPr/>
          <a:lstStyle/>
          <a:p>
            <a:r>
              <a:rPr lang="zh-CN" altLang="en-US"/>
              <a:t>规则详解与技术综述</a:t>
            </a:r>
          </a:p>
        </p:txBody>
      </p:sp>
      <p:sp>
        <p:nvSpPr>
          <p:cNvPr id="4" name="灯片编号占位符 3">
            <a:extLst>
              <a:ext uri="{FF2B5EF4-FFF2-40B4-BE49-F238E27FC236}">
                <a16:creationId xmlns:a16="http://schemas.microsoft.com/office/drawing/2014/main" xmlns="" id="{D8426BA8-3758-4ABD-91BD-A7E8A02285CE}"/>
              </a:ext>
            </a:extLst>
          </p:cNvPr>
          <p:cNvSpPr>
            <a:spLocks noGrp="1"/>
          </p:cNvSpPr>
          <p:nvPr>
            <p:ph type="sldNum" sz="quarter" idx="12"/>
          </p:nvPr>
        </p:nvSpPr>
        <p:spPr/>
        <p:txBody>
          <a:bodyPr/>
          <a:lstStyle/>
          <a:p>
            <a:fld id="{0C913308-F349-4B6D-A68A-DD1791B4A57B}" type="slidenum">
              <a:rPr lang="zh-CN" altLang="en-US" smtClean="0"/>
              <a:pPr/>
              <a:t>6</a:t>
            </a:fld>
            <a:endParaRPr lang="zh-CN" altLang="en-US"/>
          </a:p>
        </p:txBody>
      </p:sp>
      <p:pic>
        <p:nvPicPr>
          <p:cNvPr id="5" name="图片 4">
            <a:extLst>
              <a:ext uri="{FF2B5EF4-FFF2-40B4-BE49-F238E27FC236}">
                <a16:creationId xmlns:a16="http://schemas.microsoft.com/office/drawing/2014/main" xmlns="" id="{B6D438A4-1B1D-4EE3-AEC9-91023AF2E9D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7377"/>
          <a:stretch/>
        </p:blipFill>
        <p:spPr>
          <a:xfrm>
            <a:off x="0" y="667718"/>
            <a:ext cx="9180137" cy="5688632"/>
          </a:xfrm>
          <a:prstGeom prst="rect">
            <a:avLst/>
          </a:prstGeom>
        </p:spPr>
      </p:pic>
    </p:spTree>
    <p:extLst>
      <p:ext uri="{BB962C8B-B14F-4D97-AF65-F5344CB8AC3E}">
        <p14:creationId xmlns:p14="http://schemas.microsoft.com/office/powerpoint/2010/main" val="11073520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44650846-6E3E-49C4-B627-4BDC7139954C}"/>
              </a:ext>
            </a:extLst>
          </p:cNvPr>
          <p:cNvSpPr>
            <a:spLocks noGrp="1"/>
          </p:cNvSpPr>
          <p:nvPr>
            <p:ph type="dt" sz="half" idx="10"/>
          </p:nvPr>
        </p:nvSpPr>
        <p:spPr/>
        <p:txBody>
          <a:bodyPr/>
          <a:lstStyle/>
          <a:p>
            <a:fld id="{71A6E328-0238-4F8E-81B7-DA7B42D993A3}" type="datetime10">
              <a:rPr lang="zh-CN" altLang="en-US" smtClean="0"/>
              <a:pPr/>
              <a:t>13:52</a:t>
            </a:fld>
            <a:endParaRPr lang="zh-CN" altLang="en-US"/>
          </a:p>
        </p:txBody>
      </p:sp>
      <p:sp>
        <p:nvSpPr>
          <p:cNvPr id="3" name="页脚占位符 2">
            <a:extLst>
              <a:ext uri="{FF2B5EF4-FFF2-40B4-BE49-F238E27FC236}">
                <a16:creationId xmlns:a16="http://schemas.microsoft.com/office/drawing/2014/main" xmlns="" id="{751A9D83-2255-481D-BA0A-C1E331C3FD69}"/>
              </a:ext>
            </a:extLst>
          </p:cNvPr>
          <p:cNvSpPr>
            <a:spLocks noGrp="1"/>
          </p:cNvSpPr>
          <p:nvPr>
            <p:ph type="ftr" sz="quarter" idx="11"/>
          </p:nvPr>
        </p:nvSpPr>
        <p:spPr/>
        <p:txBody>
          <a:bodyPr/>
          <a:lstStyle/>
          <a:p>
            <a:r>
              <a:rPr lang="zh-CN" altLang="en-US"/>
              <a:t>规则详解与技术综述</a:t>
            </a:r>
          </a:p>
        </p:txBody>
      </p:sp>
      <p:sp>
        <p:nvSpPr>
          <p:cNvPr id="4" name="灯片编号占位符 3">
            <a:extLst>
              <a:ext uri="{FF2B5EF4-FFF2-40B4-BE49-F238E27FC236}">
                <a16:creationId xmlns:a16="http://schemas.microsoft.com/office/drawing/2014/main" xmlns="" id="{3A1D8069-3D3B-42A2-870A-56148F24CAF9}"/>
              </a:ext>
            </a:extLst>
          </p:cNvPr>
          <p:cNvSpPr>
            <a:spLocks noGrp="1"/>
          </p:cNvSpPr>
          <p:nvPr>
            <p:ph type="sldNum" sz="quarter" idx="12"/>
          </p:nvPr>
        </p:nvSpPr>
        <p:spPr/>
        <p:txBody>
          <a:bodyPr/>
          <a:lstStyle/>
          <a:p>
            <a:fld id="{0C913308-F349-4B6D-A68A-DD1791B4A57B}" type="slidenum">
              <a:rPr lang="zh-CN" altLang="en-US" smtClean="0"/>
              <a:pPr/>
              <a:t>7</a:t>
            </a:fld>
            <a:endParaRPr lang="zh-CN" altLang="en-US"/>
          </a:p>
        </p:txBody>
      </p:sp>
      <p:pic>
        <p:nvPicPr>
          <p:cNvPr id="5" name="图片 4">
            <a:extLst>
              <a:ext uri="{FF2B5EF4-FFF2-40B4-BE49-F238E27FC236}">
                <a16:creationId xmlns:a16="http://schemas.microsoft.com/office/drawing/2014/main" xmlns="" id="{BCC2658A-A68F-49C5-8ECC-AF3B8468C4DB}"/>
              </a:ext>
            </a:extLst>
          </p:cNvPr>
          <p:cNvPicPr>
            <a:picLocks noChangeAspect="1"/>
          </p:cNvPicPr>
          <p:nvPr/>
        </p:nvPicPr>
        <p:blipFill rotWithShape="1">
          <a:blip r:embed="rId2">
            <a:extLst>
              <a:ext uri="{28A0092B-C50C-407E-A947-70E740481C1C}">
                <a14:useLocalDpi xmlns:a14="http://schemas.microsoft.com/office/drawing/2010/main" val="0"/>
              </a:ext>
            </a:extLst>
          </a:blip>
          <a:srcRect t="5419"/>
          <a:stretch/>
        </p:blipFill>
        <p:spPr>
          <a:xfrm>
            <a:off x="91624" y="0"/>
            <a:ext cx="8960752" cy="6356350"/>
          </a:xfrm>
          <a:prstGeom prst="rect">
            <a:avLst/>
          </a:prstGeom>
        </p:spPr>
      </p:pic>
    </p:spTree>
    <p:extLst>
      <p:ext uri="{BB962C8B-B14F-4D97-AF65-F5344CB8AC3E}">
        <p14:creationId xmlns:p14="http://schemas.microsoft.com/office/powerpoint/2010/main" val="479584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8746596B-D779-47DC-9843-8B980D42A4AC}"/>
              </a:ext>
            </a:extLst>
          </p:cNvPr>
          <p:cNvSpPr>
            <a:spLocks noGrp="1"/>
          </p:cNvSpPr>
          <p:nvPr>
            <p:ph type="dt" sz="half" idx="10"/>
          </p:nvPr>
        </p:nvSpPr>
        <p:spPr/>
        <p:txBody>
          <a:bodyPr/>
          <a:lstStyle/>
          <a:p>
            <a:fld id="{71A6E328-0238-4F8E-81B7-DA7B42D993A3}" type="datetime10">
              <a:rPr lang="zh-CN" altLang="en-US" smtClean="0"/>
              <a:pPr/>
              <a:t>13:52</a:t>
            </a:fld>
            <a:endParaRPr lang="zh-CN" altLang="en-US"/>
          </a:p>
        </p:txBody>
      </p:sp>
      <p:sp>
        <p:nvSpPr>
          <p:cNvPr id="3" name="页脚占位符 2">
            <a:extLst>
              <a:ext uri="{FF2B5EF4-FFF2-40B4-BE49-F238E27FC236}">
                <a16:creationId xmlns:a16="http://schemas.microsoft.com/office/drawing/2014/main" xmlns="" id="{D09CA00B-A15C-44BB-B4AB-784C2F9F6DDC}"/>
              </a:ext>
            </a:extLst>
          </p:cNvPr>
          <p:cNvSpPr>
            <a:spLocks noGrp="1"/>
          </p:cNvSpPr>
          <p:nvPr>
            <p:ph type="ftr" sz="quarter" idx="11"/>
          </p:nvPr>
        </p:nvSpPr>
        <p:spPr/>
        <p:txBody>
          <a:bodyPr/>
          <a:lstStyle/>
          <a:p>
            <a:r>
              <a:rPr lang="zh-CN" altLang="en-US"/>
              <a:t>规则详解与技术综述</a:t>
            </a:r>
          </a:p>
        </p:txBody>
      </p:sp>
      <p:sp>
        <p:nvSpPr>
          <p:cNvPr id="4" name="灯片编号占位符 3">
            <a:extLst>
              <a:ext uri="{FF2B5EF4-FFF2-40B4-BE49-F238E27FC236}">
                <a16:creationId xmlns:a16="http://schemas.microsoft.com/office/drawing/2014/main" xmlns="" id="{73004C38-CBC8-409C-BC4C-4030B9207AEB}"/>
              </a:ext>
            </a:extLst>
          </p:cNvPr>
          <p:cNvSpPr>
            <a:spLocks noGrp="1"/>
          </p:cNvSpPr>
          <p:nvPr>
            <p:ph type="sldNum" sz="quarter" idx="12"/>
          </p:nvPr>
        </p:nvSpPr>
        <p:spPr/>
        <p:txBody>
          <a:bodyPr/>
          <a:lstStyle/>
          <a:p>
            <a:fld id="{0C913308-F349-4B6D-A68A-DD1791B4A57B}" type="slidenum">
              <a:rPr lang="zh-CN" altLang="en-US" smtClean="0"/>
              <a:pPr/>
              <a:t>8</a:t>
            </a:fld>
            <a:endParaRPr lang="zh-CN" altLang="en-US"/>
          </a:p>
        </p:txBody>
      </p:sp>
      <p:pic>
        <p:nvPicPr>
          <p:cNvPr id="5" name="图片 4">
            <a:extLst>
              <a:ext uri="{FF2B5EF4-FFF2-40B4-BE49-F238E27FC236}">
                <a16:creationId xmlns:a16="http://schemas.microsoft.com/office/drawing/2014/main" xmlns="" id="{B7EA5290-BD4C-4F11-8493-5580889ADE6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91654"/>
            <a:ext cx="8352928" cy="6264696"/>
          </a:xfrm>
          <a:prstGeom prst="rect">
            <a:avLst/>
          </a:prstGeom>
        </p:spPr>
      </p:pic>
    </p:spTree>
    <p:extLst>
      <p:ext uri="{BB962C8B-B14F-4D97-AF65-F5344CB8AC3E}">
        <p14:creationId xmlns:p14="http://schemas.microsoft.com/office/powerpoint/2010/main" val="11032015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机器人能源收集对抗赛任务简介</a:t>
            </a:r>
          </a:p>
        </p:txBody>
      </p:sp>
      <p:sp>
        <p:nvSpPr>
          <p:cNvPr id="6" name="内容占位符 5"/>
          <p:cNvSpPr>
            <a:spLocks noGrp="1"/>
          </p:cNvSpPr>
          <p:nvPr>
            <p:ph idx="1"/>
          </p:nvPr>
        </p:nvSpPr>
        <p:spPr>
          <a:xfrm>
            <a:off x="457200" y="1412776"/>
            <a:ext cx="8229600" cy="4968552"/>
          </a:xfrm>
        </p:spPr>
        <p:txBody>
          <a:bodyPr>
            <a:normAutofit/>
          </a:bodyPr>
          <a:lstStyle/>
          <a:p>
            <a:r>
              <a:rPr lang="zh-CN" altLang="en-US" dirty="0"/>
              <a:t>用</a:t>
            </a:r>
            <a:r>
              <a:rPr lang="en-US" altLang="zh-CN" dirty="0">
                <a:solidFill>
                  <a:srgbClr val="FF0000"/>
                </a:solidFill>
              </a:rPr>
              <a:t>1-2</a:t>
            </a:r>
            <a:r>
              <a:rPr lang="zh-CN" altLang="en-US" dirty="0"/>
              <a:t>台机器人，在</a:t>
            </a:r>
            <a:r>
              <a:rPr lang="en-US" altLang="zh-CN" dirty="0">
                <a:solidFill>
                  <a:srgbClr val="FF0000"/>
                </a:solidFill>
              </a:rPr>
              <a:t>4</a:t>
            </a:r>
            <a:r>
              <a:rPr lang="zh-CN" altLang="en-US" dirty="0">
                <a:solidFill>
                  <a:srgbClr val="FF0000"/>
                </a:solidFill>
              </a:rPr>
              <a:t>分钟</a:t>
            </a:r>
            <a:r>
              <a:rPr lang="zh-CN" altLang="en-US" dirty="0"/>
              <a:t>内，收集尽可能多的黄色“能量环”</a:t>
            </a:r>
            <a:r>
              <a:rPr lang="zh-CN" altLang="zh-CN" dirty="0"/>
              <a:t>。</a:t>
            </a:r>
            <a:endParaRPr lang="en-US" altLang="zh-CN" dirty="0"/>
          </a:p>
          <a:p>
            <a:r>
              <a:rPr lang="zh-CN" altLang="en-US" dirty="0"/>
              <a:t>本队颜色的“增益环”可使得本队某个能量区能量值达到最大。</a:t>
            </a:r>
            <a:endParaRPr lang="en-US" altLang="zh-CN" dirty="0"/>
          </a:p>
          <a:p>
            <a:r>
              <a:rPr lang="zh-CN" altLang="en-US" dirty="0"/>
              <a:t>在标准区、双倍区、三倍区各收集最少</a:t>
            </a:r>
            <a:r>
              <a:rPr lang="en-US" altLang="zh-CN" dirty="0"/>
              <a:t>2</a:t>
            </a:r>
            <a:r>
              <a:rPr lang="zh-CN" altLang="en-US" dirty="0"/>
              <a:t>个有效能量环，产生“能量共鸣”，获得</a:t>
            </a:r>
            <a:r>
              <a:rPr lang="en-US" altLang="zh-CN" dirty="0">
                <a:solidFill>
                  <a:srgbClr val="FF0000"/>
                </a:solidFill>
              </a:rPr>
              <a:t>35</a:t>
            </a:r>
            <a:r>
              <a:rPr lang="zh-CN" altLang="en-US" dirty="0">
                <a:solidFill>
                  <a:srgbClr val="FF0000"/>
                </a:solidFill>
              </a:rPr>
              <a:t>分</a:t>
            </a:r>
            <a:r>
              <a:rPr lang="zh-CN" altLang="en-US" dirty="0"/>
              <a:t>，直接赢得比赛。</a:t>
            </a:r>
            <a:endParaRPr lang="zh-CN" altLang="en-US" dirty="0">
              <a:solidFill>
                <a:srgbClr val="FF0000"/>
              </a:solidFill>
            </a:endParaRPr>
          </a:p>
        </p:txBody>
      </p:sp>
      <p:sp>
        <p:nvSpPr>
          <p:cNvPr id="3" name="日期占位符 2"/>
          <p:cNvSpPr>
            <a:spLocks noGrp="1"/>
          </p:cNvSpPr>
          <p:nvPr>
            <p:ph type="dt" sz="half" idx="10"/>
          </p:nvPr>
        </p:nvSpPr>
        <p:spPr/>
        <p:txBody>
          <a:bodyPr/>
          <a:lstStyle/>
          <a:p>
            <a:fld id="{E41A70C8-75EB-4958-9EE2-C03F01486756}" type="datetime10">
              <a:rPr lang="zh-CN" altLang="en-US" smtClean="0"/>
              <a:pPr/>
              <a:t>13:52</a:t>
            </a:fld>
            <a:endParaRPr lang="zh-CN" altLang="en-US"/>
          </a:p>
        </p:txBody>
      </p:sp>
      <p:sp>
        <p:nvSpPr>
          <p:cNvPr id="4" name="页脚占位符 3"/>
          <p:cNvSpPr>
            <a:spLocks noGrp="1"/>
          </p:cNvSpPr>
          <p:nvPr>
            <p:ph type="ftr" sz="quarter" idx="11"/>
          </p:nvPr>
        </p:nvSpPr>
        <p:spPr/>
        <p:txBody>
          <a:bodyPr/>
          <a:lstStyle/>
          <a:p>
            <a:r>
              <a:rPr lang="zh-CN" altLang="en-US"/>
              <a:t>规则详解与技术综述</a:t>
            </a:r>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9</a:t>
            </a:fld>
            <a:endParaRPr lang="zh-CN" altLang="en-US"/>
          </a:p>
        </p:txBody>
      </p:sp>
      <p:sp>
        <p:nvSpPr>
          <p:cNvPr id="7" name="动作按钮: 信息 6">
            <a:hlinkClick r:id="rId2" action="ppaction://hlinksldjump" highlightClick="1"/>
          </p:cNvPr>
          <p:cNvSpPr/>
          <p:nvPr/>
        </p:nvSpPr>
        <p:spPr>
          <a:xfrm>
            <a:off x="8316416" y="5733256"/>
            <a:ext cx="576064" cy="576064"/>
          </a:xfrm>
          <a:prstGeom prst="actionButtonInform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2613</TotalTime>
  <Words>2383</Words>
  <Application>Microsoft Office PowerPoint</Application>
  <PresentationFormat>全屏显示(4:3)</PresentationFormat>
  <Paragraphs>225</Paragraphs>
  <Slides>34</Slides>
  <Notes>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34</vt:i4>
      </vt:variant>
    </vt:vector>
  </HeadingPairs>
  <TitlesOfParts>
    <vt:vector size="40" baseType="lpstr">
      <vt:lpstr>黑体</vt:lpstr>
      <vt:lpstr>华文新魏</vt:lpstr>
      <vt:lpstr>宋体</vt:lpstr>
      <vt:lpstr>Arial</vt:lpstr>
      <vt:lpstr>Calibri</vt:lpstr>
      <vt:lpstr>Office 主题</vt:lpstr>
      <vt:lpstr>规则详解与技术综述</vt:lpstr>
      <vt:lpstr>PowerPoint 演示文稿</vt:lpstr>
      <vt:lpstr>机器人运输对抗赛场地示意图</vt:lpstr>
      <vt:lpstr>机器人运输对抗赛场地尺寸图</vt:lpstr>
      <vt:lpstr>PowerPoint 演示文稿</vt:lpstr>
      <vt:lpstr>PowerPoint 演示文稿</vt:lpstr>
      <vt:lpstr>PowerPoint 演示文稿</vt:lpstr>
      <vt:lpstr>PowerPoint 演示文稿</vt:lpstr>
      <vt:lpstr>机器人能源收集对抗赛任务简介</vt:lpstr>
      <vt:lpstr>得分实例</vt:lpstr>
      <vt:lpstr>得分实例</vt:lpstr>
      <vt:lpstr>得分实例</vt:lpstr>
      <vt:lpstr>得分实例</vt:lpstr>
      <vt:lpstr>得分实例</vt:lpstr>
      <vt:lpstr>能量共鸣（35分）</vt:lpstr>
      <vt:lpstr>机器人运输对抗赛详细流程和规则要求</vt:lpstr>
      <vt:lpstr>机器人运输对抗赛详细流程和规则要求</vt:lpstr>
      <vt:lpstr>机器人运输对抗赛详细流程和规则要求</vt:lpstr>
      <vt:lpstr>机器人运输对抗赛详细流程和规则要求</vt:lpstr>
      <vt:lpstr>机器人运输对抗赛详细流程和规则要求</vt:lpstr>
      <vt:lpstr>机器人运输对抗赛详细流程和规则要求</vt:lpstr>
      <vt:lpstr>机器人运输对抗赛详细流程和规则要求</vt:lpstr>
      <vt:lpstr>机器人运输对抗赛详细流程和规则要求</vt:lpstr>
      <vt:lpstr>机器人运输对抗赛赛制</vt:lpstr>
      <vt:lpstr>机器人运输对抗赛赛制</vt:lpstr>
      <vt:lpstr>机器人运输对抗赛赛制</vt:lpstr>
      <vt:lpstr>机器人运输对抗赛赛制</vt:lpstr>
      <vt:lpstr>参赛要求</vt:lpstr>
      <vt:lpstr>机器人技术综述</vt:lpstr>
      <vt:lpstr>机器人的分层设计思路</vt:lpstr>
      <vt:lpstr>底盘（以轮式底盘为例）</vt:lpstr>
      <vt:lpstr>传感器与执行机构</vt:lpstr>
      <vt:lpstr>供电与控制</vt:lpstr>
      <vt:lpstr>算法（软件系统设计）</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wanghao</dc:creator>
  <cp:lastModifiedBy>Windows User</cp:lastModifiedBy>
  <cp:revision>484</cp:revision>
  <dcterms:created xsi:type="dcterms:W3CDTF">2014-10-11T02:56:38Z</dcterms:created>
  <dcterms:modified xsi:type="dcterms:W3CDTF">2020-11-28T05:52:33Z</dcterms:modified>
</cp:coreProperties>
</file>

<file path=docProps/thumbnail.jpeg>
</file>